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9E3043-AB15-FEEE-2305-9D9949FEDB1F}" v="369" dt="2021-06-04T13:26:36.138"/>
    <p1510:client id="{BAABE88D-860E-EFF0-33B2-0E4497BC42AA}" v="20" dt="2021-06-07T10:50:39.445"/>
    <p1510:client id="{C4854E52-DA09-4568-8406-4DEA0945E6AF}" v="3580" dt="2021-06-04T12:02:31.7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26" y="-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bienne Esposito" userId="S::esposito.fabienne@ardechedromeloire.msa.fr::f4e34008-a25a-4411-af9b-ccd6e36228ee" providerId="AD" clId="Web-{C4854E52-DA09-4568-8406-4DEA0945E6AF}"/>
    <pc:docChg chg="addSld delSld modSld sldOrd">
      <pc:chgData name="Fabienne Esposito" userId="S::esposito.fabienne@ardechedromeloire.msa.fr::f4e34008-a25a-4411-af9b-ccd6e36228ee" providerId="AD" clId="Web-{C4854E52-DA09-4568-8406-4DEA0945E6AF}" dt="2021-06-04T12:02:31.798" v="1937" actId="1076"/>
      <pc:docMkLst>
        <pc:docMk/>
      </pc:docMkLst>
      <pc:sldChg chg="addSp modSp mod setBg">
        <pc:chgData name="Fabienne Esposito" userId="S::esposito.fabienne@ardechedromeloire.msa.fr::f4e34008-a25a-4411-af9b-ccd6e36228ee" providerId="AD" clId="Web-{C4854E52-DA09-4568-8406-4DEA0945E6AF}" dt="2021-06-04T08:42:42.734" v="47" actId="14100"/>
        <pc:sldMkLst>
          <pc:docMk/>
          <pc:sldMk cId="3784089036" sldId="256"/>
        </pc:sldMkLst>
        <pc:spChg chg="mod">
          <ac:chgData name="Fabienne Esposito" userId="S::esposito.fabienne@ardechedromeloire.msa.fr::f4e34008-a25a-4411-af9b-ccd6e36228ee" providerId="AD" clId="Web-{C4854E52-DA09-4568-8406-4DEA0945E6AF}" dt="2021-06-04T08:42:42.734" v="47" actId="14100"/>
          <ac:spMkLst>
            <pc:docMk/>
            <pc:sldMk cId="3784089036" sldId="256"/>
            <ac:spMk id="2" creationId="{00000000-0000-0000-0000-000000000000}"/>
          </ac:spMkLst>
        </pc:spChg>
        <pc:spChg chg="mod">
          <ac:chgData name="Fabienne Esposito" userId="S::esposito.fabienne@ardechedromeloire.msa.fr::f4e34008-a25a-4411-af9b-ccd6e36228ee" providerId="AD" clId="Web-{C4854E52-DA09-4568-8406-4DEA0945E6AF}" dt="2021-06-04T08:42:21.499" v="46"/>
          <ac:spMkLst>
            <pc:docMk/>
            <pc:sldMk cId="3784089036" sldId="256"/>
            <ac:spMk id="3" creationId="{00000000-0000-0000-0000-000000000000}"/>
          </ac:spMkLst>
        </pc:spChg>
        <pc:spChg chg="add">
          <ac:chgData name="Fabienne Esposito" userId="S::esposito.fabienne@ardechedromeloire.msa.fr::f4e34008-a25a-4411-af9b-ccd6e36228ee" providerId="AD" clId="Web-{C4854E52-DA09-4568-8406-4DEA0945E6AF}" dt="2021-06-04T08:42:21.499" v="46"/>
          <ac:spMkLst>
            <pc:docMk/>
            <pc:sldMk cId="3784089036" sldId="256"/>
            <ac:spMk id="8" creationId="{934F1179-B481-4F9E-BCA3-AFB972070F83}"/>
          </ac:spMkLst>
        </pc:spChg>
        <pc:spChg chg="add">
          <ac:chgData name="Fabienne Esposito" userId="S::esposito.fabienne@ardechedromeloire.msa.fr::f4e34008-a25a-4411-af9b-ccd6e36228ee" providerId="AD" clId="Web-{C4854E52-DA09-4568-8406-4DEA0945E6AF}" dt="2021-06-04T08:42:21.499" v="46"/>
          <ac:spMkLst>
            <pc:docMk/>
            <pc:sldMk cId="3784089036" sldId="256"/>
            <ac:spMk id="10" creationId="{827DC2C4-B485-428A-BF4A-472D2967F47F}"/>
          </ac:spMkLst>
        </pc:spChg>
        <pc:spChg chg="add">
          <ac:chgData name="Fabienne Esposito" userId="S::esposito.fabienne@ardechedromeloire.msa.fr::f4e34008-a25a-4411-af9b-ccd6e36228ee" providerId="AD" clId="Web-{C4854E52-DA09-4568-8406-4DEA0945E6AF}" dt="2021-06-04T08:42:21.499" v="46"/>
          <ac:spMkLst>
            <pc:docMk/>
            <pc:sldMk cId="3784089036" sldId="256"/>
            <ac:spMk id="12" creationId="{EE04B5EB-F158-4507-90DD-BD23620C7CC9}"/>
          </ac:spMkLst>
        </pc:spChg>
      </pc:sldChg>
      <pc:sldChg chg="new del">
        <pc:chgData name="Fabienne Esposito" userId="S::esposito.fabienne@ardechedromeloire.msa.fr::f4e34008-a25a-4411-af9b-ccd6e36228ee" providerId="AD" clId="Web-{C4854E52-DA09-4568-8406-4DEA0945E6AF}" dt="2021-06-04T08:38:46.159" v="21"/>
        <pc:sldMkLst>
          <pc:docMk/>
          <pc:sldMk cId="2161606925" sldId="257"/>
        </pc:sldMkLst>
      </pc:sldChg>
      <pc:sldChg chg="addSp delSp modSp new mod setBg addAnim">
        <pc:chgData name="Fabienne Esposito" userId="S::esposito.fabienne@ardechedromeloire.msa.fr::f4e34008-a25a-4411-af9b-ccd6e36228ee" providerId="AD" clId="Web-{C4854E52-DA09-4568-8406-4DEA0945E6AF}" dt="2021-06-04T11:59:12.918" v="1896" actId="14100"/>
        <pc:sldMkLst>
          <pc:docMk/>
          <pc:sldMk cId="3232825049" sldId="257"/>
        </pc:sldMkLst>
        <pc:spChg chg="mod">
          <ac:chgData name="Fabienne Esposito" userId="S::esposito.fabienne@ardechedromeloire.msa.fr::f4e34008-a25a-4411-af9b-ccd6e36228ee" providerId="AD" clId="Web-{C4854E52-DA09-4568-8406-4DEA0945E6AF}" dt="2021-06-04T08:57:12.407" v="185" actId="1076"/>
          <ac:spMkLst>
            <pc:docMk/>
            <pc:sldMk cId="3232825049" sldId="257"/>
            <ac:spMk id="2" creationId="{AE4C632F-7D0A-4C7B-84BC-DF073CE8C59E}"/>
          </ac:spMkLst>
        </pc:spChg>
        <pc:spChg chg="del mod">
          <ac:chgData name="Fabienne Esposito" userId="S::esposito.fabienne@ardechedromeloire.msa.fr::f4e34008-a25a-4411-af9b-ccd6e36228ee" providerId="AD" clId="Web-{C4854E52-DA09-4568-8406-4DEA0945E6AF}" dt="2021-06-04T08:40:56.619" v="39"/>
          <ac:spMkLst>
            <pc:docMk/>
            <pc:sldMk cId="3232825049" sldId="257"/>
            <ac:spMk id="3" creationId="{4F4B9F68-5901-4EEC-9FBE-72B52A9B726B}"/>
          </ac:spMkLst>
        </pc:spChg>
        <pc:spChg chg="add">
          <ac:chgData name="Fabienne Esposito" userId="S::esposito.fabienne@ardechedromeloire.msa.fr::f4e34008-a25a-4411-af9b-ccd6e36228ee" providerId="AD" clId="Web-{C4854E52-DA09-4568-8406-4DEA0945E6AF}" dt="2021-06-04T08:39:43.506" v="35"/>
          <ac:spMkLst>
            <pc:docMk/>
            <pc:sldMk cId="3232825049" sldId="257"/>
            <ac:spMk id="8" creationId="{4522B21E-B2B9-4C72-9A71-C87EFD137480}"/>
          </ac:spMkLst>
        </pc:spChg>
        <pc:spChg chg="add">
          <ac:chgData name="Fabienne Esposito" userId="S::esposito.fabienne@ardechedromeloire.msa.fr::f4e34008-a25a-4411-af9b-ccd6e36228ee" providerId="AD" clId="Web-{C4854E52-DA09-4568-8406-4DEA0945E6AF}" dt="2021-06-04T08:39:43.506" v="35"/>
          <ac:spMkLst>
            <pc:docMk/>
            <pc:sldMk cId="3232825049" sldId="257"/>
            <ac:spMk id="10" creationId="{5EB7D2A2-F448-44D4-938C-DC84CBCB3B1E}"/>
          </ac:spMkLst>
        </pc:spChg>
        <pc:spChg chg="add">
          <ac:chgData name="Fabienne Esposito" userId="S::esposito.fabienne@ardechedromeloire.msa.fr::f4e34008-a25a-4411-af9b-ccd6e36228ee" providerId="AD" clId="Web-{C4854E52-DA09-4568-8406-4DEA0945E6AF}" dt="2021-06-04T08:39:43.506" v="35"/>
          <ac:spMkLst>
            <pc:docMk/>
            <pc:sldMk cId="3232825049" sldId="257"/>
            <ac:spMk id="12" creationId="{871AEA07-1E14-44B4-8E55-64EF049CD66F}"/>
          </ac:spMkLst>
        </pc:spChg>
        <pc:picChg chg="add del mod">
          <ac:chgData name="Fabienne Esposito" userId="S::esposito.fabienne@ardechedromeloire.msa.fr::f4e34008-a25a-4411-af9b-ccd6e36228ee" providerId="AD" clId="Web-{C4854E52-DA09-4568-8406-4DEA0945E6AF}" dt="2021-06-04T10:57:12.758" v="1687"/>
          <ac:picMkLst>
            <pc:docMk/>
            <pc:sldMk cId="3232825049" sldId="257"/>
            <ac:picMk id="3" creationId="{F05CEC5C-13B4-4AD4-A213-6F28BEFBAA88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1:59:12.918" v="1896" actId="14100"/>
          <ac:picMkLst>
            <pc:docMk/>
            <pc:sldMk cId="3232825049" sldId="257"/>
            <ac:picMk id="4" creationId="{FC14A098-1EA2-4A8E-86F0-E456911688CE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1:59:06.684" v="1894" actId="14100"/>
          <ac:picMkLst>
            <pc:docMk/>
            <pc:sldMk cId="3232825049" sldId="257"/>
            <ac:picMk id="5" creationId="{484323F1-D179-4236-844F-EB782055728A}"/>
          </ac:picMkLst>
        </pc:picChg>
        <pc:picChg chg="add del mod">
          <ac:chgData name="Fabienne Esposito" userId="S::esposito.fabienne@ardechedromeloire.msa.fr::f4e34008-a25a-4411-af9b-ccd6e36228ee" providerId="AD" clId="Web-{C4854E52-DA09-4568-8406-4DEA0945E6AF}" dt="2021-06-04T11:02:41.236" v="1701"/>
          <ac:picMkLst>
            <pc:docMk/>
            <pc:sldMk cId="3232825049" sldId="257"/>
            <ac:picMk id="6" creationId="{55F605F1-98EF-4249-ADCE-D5E9F89BD36F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1:59:10.278" v="1895" actId="14100"/>
          <ac:picMkLst>
            <pc:docMk/>
            <pc:sldMk cId="3232825049" sldId="257"/>
            <ac:picMk id="7" creationId="{52A1AC7F-122B-4744-A795-877B1B7C4481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1:05:26.068" v="1708" actId="1076"/>
          <ac:picMkLst>
            <pc:docMk/>
            <pc:sldMk cId="3232825049" sldId="257"/>
            <ac:picMk id="9" creationId="{383CE777-08F1-4220-8D65-5FD9B1082308}"/>
          </ac:picMkLst>
        </pc:picChg>
        <pc:cxnChg chg="add">
          <ac:chgData name="Fabienne Esposito" userId="S::esposito.fabienne@ardechedromeloire.msa.fr::f4e34008-a25a-4411-af9b-ccd6e36228ee" providerId="AD" clId="Web-{C4854E52-DA09-4568-8406-4DEA0945E6AF}" dt="2021-06-04T08:39:43.506" v="35"/>
          <ac:cxnSpMkLst>
            <pc:docMk/>
            <pc:sldMk cId="3232825049" sldId="257"/>
            <ac:cxnSpMk id="14" creationId="{F7C8EA93-3210-4C62-99E9-153C275E3A87}"/>
          </ac:cxnSpMkLst>
        </pc:cxnChg>
      </pc:sldChg>
      <pc:sldChg chg="addSp delSp modSp new mod setBg">
        <pc:chgData name="Fabienne Esposito" userId="S::esposito.fabienne@ardechedromeloire.msa.fr::f4e34008-a25a-4411-af9b-ccd6e36228ee" providerId="AD" clId="Web-{C4854E52-DA09-4568-8406-4DEA0945E6AF}" dt="2021-06-04T12:02:19.925" v="1926"/>
        <pc:sldMkLst>
          <pc:docMk/>
          <pc:sldMk cId="2831523310" sldId="258"/>
        </pc:sldMkLst>
        <pc:spChg chg="mod">
          <ac:chgData name="Fabienne Esposito" userId="S::esposito.fabienne@ardechedromeloire.msa.fr::f4e34008-a25a-4411-af9b-ccd6e36228ee" providerId="AD" clId="Web-{C4854E52-DA09-4568-8406-4DEA0945E6AF}" dt="2021-06-04T08:53:16.456" v="167" actId="20577"/>
          <ac:spMkLst>
            <pc:docMk/>
            <pc:sldMk cId="2831523310" sldId="258"/>
            <ac:spMk id="2" creationId="{D4BBBC7A-93A5-4CAA-BB41-31D169247EE5}"/>
          </ac:spMkLst>
        </pc:spChg>
        <pc:spChg chg="mod">
          <ac:chgData name="Fabienne Esposito" userId="S::esposito.fabienne@ardechedromeloire.msa.fr::f4e34008-a25a-4411-af9b-ccd6e36228ee" providerId="AD" clId="Web-{C4854E52-DA09-4568-8406-4DEA0945E6AF}" dt="2021-06-04T08:59:01.788" v="201" actId="20577"/>
          <ac:spMkLst>
            <pc:docMk/>
            <pc:sldMk cId="2831523310" sldId="258"/>
            <ac:spMk id="3" creationId="{8E8DF430-BA8E-43E0-B553-4E85F936494A}"/>
          </ac:spMkLst>
        </pc:spChg>
        <pc:spChg chg="add mod">
          <ac:chgData name="Fabienne Esposito" userId="S::esposito.fabienne@ardechedromeloire.msa.fr::f4e34008-a25a-4411-af9b-ccd6e36228ee" providerId="AD" clId="Web-{C4854E52-DA09-4568-8406-4DEA0945E6AF}" dt="2021-06-04T12:02:19.925" v="1926"/>
          <ac:spMkLst>
            <pc:docMk/>
            <pc:sldMk cId="2831523310" sldId="258"/>
            <ac:spMk id="5" creationId="{315DC936-911A-4455-8E85-EBF62B40B707}"/>
          </ac:spMkLst>
        </pc:spChg>
        <pc:spChg chg="add del mod">
          <ac:chgData name="Fabienne Esposito" userId="S::esposito.fabienne@ardechedromeloire.msa.fr::f4e34008-a25a-4411-af9b-ccd6e36228ee" providerId="AD" clId="Web-{C4854E52-DA09-4568-8406-4DEA0945E6AF}" dt="2021-06-04T11:59:48.451" v="1904"/>
          <ac:spMkLst>
            <pc:docMk/>
            <pc:sldMk cId="2831523310" sldId="258"/>
            <ac:spMk id="6" creationId="{FA6AA9B2-9AC8-4FEB-83A4-FCA6A3A10C54}"/>
          </ac:spMkLst>
        </pc:spChg>
        <pc:spChg chg="add">
          <ac:chgData name="Fabienne Esposito" userId="S::esposito.fabienne@ardechedromeloire.msa.fr::f4e34008-a25a-4411-af9b-ccd6e36228ee" providerId="AD" clId="Web-{C4854E52-DA09-4568-8406-4DEA0945E6AF}" dt="2021-06-04T08:52:19.750" v="162"/>
          <ac:spMkLst>
            <pc:docMk/>
            <pc:sldMk cId="2831523310" sldId="258"/>
            <ac:spMk id="8" creationId="{100EDD19-6802-4EC3-95CE-CFFAB042CFD6}"/>
          </ac:spMkLst>
        </pc:spChg>
        <pc:spChg chg="add">
          <ac:chgData name="Fabienne Esposito" userId="S::esposito.fabienne@ardechedromeloire.msa.fr::f4e34008-a25a-4411-af9b-ccd6e36228ee" providerId="AD" clId="Web-{C4854E52-DA09-4568-8406-4DEA0945E6AF}" dt="2021-06-04T08:52:19.750" v="162"/>
          <ac:spMkLst>
            <pc:docMk/>
            <pc:sldMk cId="2831523310" sldId="258"/>
            <ac:spMk id="10" creationId="{DB17E863-922E-4C26-BD64-E8FD41D28661}"/>
          </ac:spMkLst>
        </pc:spChg>
        <pc:picChg chg="add mod">
          <ac:chgData name="Fabienne Esposito" userId="S::esposito.fabienne@ardechedromeloire.msa.fr::f4e34008-a25a-4411-af9b-ccd6e36228ee" providerId="AD" clId="Web-{C4854E52-DA09-4568-8406-4DEA0945E6AF}" dt="2021-06-04T11:59:36.450" v="1900" actId="1076"/>
          <ac:picMkLst>
            <pc:docMk/>
            <pc:sldMk cId="2831523310" sldId="258"/>
            <ac:picMk id="4" creationId="{4ABAA126-BB8F-4BFE-A500-5EE0F8D12F24}"/>
          </ac:picMkLst>
        </pc:picChg>
      </pc:sldChg>
      <pc:sldChg chg="addSp delSp modSp add ord replId">
        <pc:chgData name="Fabienne Esposito" userId="S::esposito.fabienne@ardechedromeloire.msa.fr::f4e34008-a25a-4411-af9b-ccd6e36228ee" providerId="AD" clId="Web-{C4854E52-DA09-4568-8406-4DEA0945E6AF}" dt="2021-06-04T12:02:21.220" v="1930" actId="1076"/>
        <pc:sldMkLst>
          <pc:docMk/>
          <pc:sldMk cId="636916694" sldId="259"/>
        </pc:sldMkLst>
        <pc:spChg chg="mod">
          <ac:chgData name="Fabienne Esposito" userId="S::esposito.fabienne@ardechedromeloire.msa.fr::f4e34008-a25a-4411-af9b-ccd6e36228ee" providerId="AD" clId="Web-{C4854E52-DA09-4568-8406-4DEA0945E6AF}" dt="2021-06-04T08:57:04.969" v="184" actId="1076"/>
          <ac:spMkLst>
            <pc:docMk/>
            <pc:sldMk cId="636916694" sldId="259"/>
            <ac:spMk id="2" creationId="{AE4C632F-7D0A-4C7B-84BC-DF073CE8C59E}"/>
          </ac:spMkLst>
        </pc:spChg>
        <pc:picChg chg="add del mod">
          <ac:chgData name="Fabienne Esposito" userId="S::esposito.fabienne@ardechedromeloire.msa.fr::f4e34008-a25a-4411-af9b-ccd6e36228ee" providerId="AD" clId="Web-{C4854E52-DA09-4568-8406-4DEA0945E6AF}" dt="2021-06-04T10:57:31.931" v="1690"/>
          <ac:picMkLst>
            <pc:docMk/>
            <pc:sldMk cId="636916694" sldId="259"/>
            <ac:picMk id="3" creationId="{1E398F41-0229-4110-9783-652C3A425EFC}"/>
          </ac:picMkLst>
        </pc:picChg>
        <pc:picChg chg="del">
          <ac:chgData name="Fabienne Esposito" userId="S::esposito.fabienne@ardechedromeloire.msa.fr::f4e34008-a25a-4411-af9b-ccd6e36228ee" providerId="AD" clId="Web-{C4854E52-DA09-4568-8406-4DEA0945E6AF}" dt="2021-06-04T11:46:11.742" v="1841"/>
          <ac:picMkLst>
            <pc:docMk/>
            <pc:sldMk cId="636916694" sldId="259"/>
            <ac:picMk id="4" creationId="{FC14A098-1EA2-4A8E-86F0-E456911688CE}"/>
          </ac:picMkLst>
        </pc:picChg>
        <pc:picChg chg="add del mod">
          <ac:chgData name="Fabienne Esposito" userId="S::esposito.fabienne@ardechedromeloire.msa.fr::f4e34008-a25a-4411-af9b-ccd6e36228ee" providerId="AD" clId="Web-{C4854E52-DA09-4568-8406-4DEA0945E6AF}" dt="2021-06-04T11:10:51.999" v="1731"/>
          <ac:picMkLst>
            <pc:docMk/>
            <pc:sldMk cId="636916694" sldId="259"/>
            <ac:picMk id="5" creationId="{2F595459-8209-4F06-9B97-7224579B08D9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2:02:21.173" v="1929" actId="14100"/>
          <ac:picMkLst>
            <pc:docMk/>
            <pc:sldMk cId="636916694" sldId="259"/>
            <ac:picMk id="6" creationId="{BD6A8C26-089C-475F-AF0A-AD0ED7016AF3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2:02:21.220" v="1930" actId="1076"/>
          <ac:picMkLst>
            <pc:docMk/>
            <pc:sldMk cId="636916694" sldId="259"/>
            <ac:picMk id="7" creationId="{D05449C5-FD3B-4B67-9A34-15CCF5531240}"/>
          </ac:picMkLst>
        </pc:picChg>
      </pc:sldChg>
      <pc:sldChg chg="addSp delSp modSp add ord replId">
        <pc:chgData name="Fabienne Esposito" userId="S::esposito.fabienne@ardechedromeloire.msa.fr::f4e34008-a25a-4411-af9b-ccd6e36228ee" providerId="AD" clId="Web-{C4854E52-DA09-4568-8406-4DEA0945E6AF}" dt="2021-06-04T11:06:42.164" v="1712" actId="14100"/>
        <pc:sldMkLst>
          <pc:docMk/>
          <pc:sldMk cId="3566767369" sldId="260"/>
        </pc:sldMkLst>
        <pc:spChg chg="mod">
          <ac:chgData name="Fabienne Esposito" userId="S::esposito.fabienne@ardechedromeloire.msa.fr::f4e34008-a25a-4411-af9b-ccd6e36228ee" providerId="AD" clId="Web-{C4854E52-DA09-4568-8406-4DEA0945E6AF}" dt="2021-06-04T08:58:44.646" v="196" actId="20577"/>
          <ac:spMkLst>
            <pc:docMk/>
            <pc:sldMk cId="3566767369" sldId="260"/>
            <ac:spMk id="2" creationId="{D4BBBC7A-93A5-4CAA-BB41-31D169247EE5}"/>
          </ac:spMkLst>
        </pc:spChg>
        <pc:spChg chg="mod">
          <ac:chgData name="Fabienne Esposito" userId="S::esposito.fabienne@ardechedromeloire.msa.fr::f4e34008-a25a-4411-af9b-ccd6e36228ee" providerId="AD" clId="Web-{C4854E52-DA09-4568-8406-4DEA0945E6AF}" dt="2021-06-04T09:04:17.836" v="429" actId="20577"/>
          <ac:spMkLst>
            <pc:docMk/>
            <pc:sldMk cId="3566767369" sldId="260"/>
            <ac:spMk id="3" creationId="{8E8DF430-BA8E-43E0-B553-4E85F936494A}"/>
          </ac:spMkLst>
        </pc:spChg>
        <pc:picChg chg="del mod">
          <ac:chgData name="Fabienne Esposito" userId="S::esposito.fabienne@ardechedromeloire.msa.fr::f4e34008-a25a-4411-af9b-ccd6e36228ee" providerId="AD" clId="Web-{C4854E52-DA09-4568-8406-4DEA0945E6AF}" dt="2021-06-04T11:06:17.257" v="1709"/>
          <ac:picMkLst>
            <pc:docMk/>
            <pc:sldMk cId="3566767369" sldId="260"/>
            <ac:picMk id="4" creationId="{4ABAA126-BB8F-4BFE-A500-5EE0F8D12F24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1:06:42.164" v="1712" actId="14100"/>
          <ac:picMkLst>
            <pc:docMk/>
            <pc:sldMk cId="3566767369" sldId="260"/>
            <ac:picMk id="5" creationId="{3A847FD8-92FC-4291-9269-B9EB3D078ACC}"/>
          </ac:picMkLst>
        </pc:picChg>
      </pc:sldChg>
      <pc:sldChg chg="addSp delSp modSp add ord replId">
        <pc:chgData name="Fabienne Esposito" userId="S::esposito.fabienne@ardechedromeloire.msa.fr::f4e34008-a25a-4411-af9b-ccd6e36228ee" providerId="AD" clId="Web-{C4854E52-DA09-4568-8406-4DEA0945E6AF}" dt="2021-06-04T12:02:21.361" v="1932" actId="14100"/>
        <pc:sldMkLst>
          <pc:docMk/>
          <pc:sldMk cId="3004792132" sldId="261"/>
        </pc:sldMkLst>
        <pc:spChg chg="mod">
          <ac:chgData name="Fabienne Esposito" userId="S::esposito.fabienne@ardechedromeloire.msa.fr::f4e34008-a25a-4411-af9b-ccd6e36228ee" providerId="AD" clId="Web-{C4854E52-DA09-4568-8406-4DEA0945E6AF}" dt="2021-06-04T09:05:38.872" v="454" actId="1076"/>
          <ac:spMkLst>
            <pc:docMk/>
            <pc:sldMk cId="3004792132" sldId="261"/>
            <ac:spMk id="2" creationId="{AE4C632F-7D0A-4C7B-84BC-DF073CE8C59E}"/>
          </ac:spMkLst>
        </pc:spChg>
        <pc:picChg chg="add del mod">
          <ac:chgData name="Fabienne Esposito" userId="S::esposito.fabienne@ardechedromeloire.msa.fr::f4e34008-a25a-4411-af9b-ccd6e36228ee" providerId="AD" clId="Web-{C4854E52-DA09-4568-8406-4DEA0945E6AF}" dt="2021-06-04T11:06:59.133" v="1713"/>
          <ac:picMkLst>
            <pc:docMk/>
            <pc:sldMk cId="3004792132" sldId="261"/>
            <ac:picMk id="3" creationId="{F6752F3A-AF47-4AF3-BC47-B33A79698226}"/>
          </ac:picMkLst>
        </pc:picChg>
        <pc:picChg chg="del">
          <ac:chgData name="Fabienne Esposito" userId="S::esposito.fabienne@ardechedromeloire.msa.fr::f4e34008-a25a-4411-af9b-ccd6e36228ee" providerId="AD" clId="Web-{C4854E52-DA09-4568-8406-4DEA0945E6AF}" dt="2021-06-04T11:07:00.321" v="1714"/>
          <ac:picMkLst>
            <pc:docMk/>
            <pc:sldMk cId="3004792132" sldId="261"/>
            <ac:picMk id="4" creationId="{FC14A098-1EA2-4A8E-86F0-E456911688CE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2:02:21.361" v="1932" actId="14100"/>
          <ac:picMkLst>
            <pc:docMk/>
            <pc:sldMk cId="3004792132" sldId="261"/>
            <ac:picMk id="5" creationId="{60C58230-0D64-4669-AB23-2D45463336FC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1:07:19.368" v="1718" actId="1076"/>
          <ac:picMkLst>
            <pc:docMk/>
            <pc:sldMk cId="3004792132" sldId="261"/>
            <ac:picMk id="6" creationId="{DAE821F2-8BF8-4B1F-BEC8-22B5D7752A65}"/>
          </ac:picMkLst>
        </pc:picChg>
      </pc:sldChg>
      <pc:sldChg chg="addSp delSp modSp add ord replId">
        <pc:chgData name="Fabienne Esposito" userId="S::esposito.fabienne@ardechedromeloire.msa.fr::f4e34008-a25a-4411-af9b-ccd6e36228ee" providerId="AD" clId="Web-{C4854E52-DA09-4568-8406-4DEA0945E6AF}" dt="2021-06-04T12:02:21.408" v="1933" actId="14100"/>
        <pc:sldMkLst>
          <pc:docMk/>
          <pc:sldMk cId="2677196997" sldId="262"/>
        </pc:sldMkLst>
        <pc:spChg chg="mod">
          <ac:chgData name="Fabienne Esposito" userId="S::esposito.fabienne@ardechedromeloire.msa.fr::f4e34008-a25a-4411-af9b-ccd6e36228ee" providerId="AD" clId="Web-{C4854E52-DA09-4568-8406-4DEA0945E6AF}" dt="2021-06-04T09:21:52.784" v="688" actId="20577"/>
          <ac:spMkLst>
            <pc:docMk/>
            <pc:sldMk cId="2677196997" sldId="262"/>
            <ac:spMk id="2" creationId="{D4BBBC7A-93A5-4CAA-BB41-31D169247EE5}"/>
          </ac:spMkLst>
        </pc:spChg>
        <pc:spChg chg="mod">
          <ac:chgData name="Fabienne Esposito" userId="S::esposito.fabienne@ardechedromeloire.msa.fr::f4e34008-a25a-4411-af9b-ccd6e36228ee" providerId="AD" clId="Web-{C4854E52-DA09-4568-8406-4DEA0945E6AF}" dt="2021-06-04T09:15:09.028" v="655" actId="20577"/>
          <ac:spMkLst>
            <pc:docMk/>
            <pc:sldMk cId="2677196997" sldId="262"/>
            <ac:spMk id="3" creationId="{8E8DF430-BA8E-43E0-B553-4E85F936494A}"/>
          </ac:spMkLst>
        </pc:spChg>
        <pc:picChg chg="del mod">
          <ac:chgData name="Fabienne Esposito" userId="S::esposito.fabienne@ardechedromeloire.msa.fr::f4e34008-a25a-4411-af9b-ccd6e36228ee" providerId="AD" clId="Web-{C4854E52-DA09-4568-8406-4DEA0945E6AF}" dt="2021-06-04T11:07:33.556" v="1719"/>
          <ac:picMkLst>
            <pc:docMk/>
            <pc:sldMk cId="2677196997" sldId="262"/>
            <ac:picMk id="4" creationId="{4ABAA126-BB8F-4BFE-A500-5EE0F8D12F24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2:02:21.408" v="1933" actId="14100"/>
          <ac:picMkLst>
            <pc:docMk/>
            <pc:sldMk cId="2677196997" sldId="262"/>
            <ac:picMk id="5" creationId="{B1744D21-9418-436E-854B-66B77956A718}"/>
          </ac:picMkLst>
        </pc:picChg>
      </pc:sldChg>
      <pc:sldChg chg="addSp delSp modSp add ord replId">
        <pc:chgData name="Fabienne Esposito" userId="S::esposito.fabienne@ardechedromeloire.msa.fr::f4e34008-a25a-4411-af9b-ccd6e36228ee" providerId="AD" clId="Web-{C4854E52-DA09-4568-8406-4DEA0945E6AF}" dt="2021-06-04T12:02:31.798" v="1937" actId="1076"/>
        <pc:sldMkLst>
          <pc:docMk/>
          <pc:sldMk cId="1793643502" sldId="263"/>
        </pc:sldMkLst>
        <pc:spChg chg="mod">
          <ac:chgData name="Fabienne Esposito" userId="S::esposito.fabienne@ardechedromeloire.msa.fr::f4e34008-a25a-4411-af9b-ccd6e36228ee" providerId="AD" clId="Web-{C4854E52-DA09-4568-8406-4DEA0945E6AF}" dt="2021-06-04T09:16:40.830" v="682" actId="1076"/>
          <ac:spMkLst>
            <pc:docMk/>
            <pc:sldMk cId="1793643502" sldId="263"/>
            <ac:spMk id="2" creationId="{AE4C632F-7D0A-4C7B-84BC-DF073CE8C59E}"/>
          </ac:spMkLst>
        </pc:spChg>
        <pc:picChg chg="add del">
          <ac:chgData name="Fabienne Esposito" userId="S::esposito.fabienne@ardechedromeloire.msa.fr::f4e34008-a25a-4411-af9b-ccd6e36228ee" providerId="AD" clId="Web-{C4854E52-DA09-4568-8406-4DEA0945E6AF}" dt="2021-06-04T11:25:24.835" v="1760"/>
          <ac:picMkLst>
            <pc:docMk/>
            <pc:sldMk cId="1793643502" sldId="263"/>
            <ac:picMk id="3" creationId="{FBEC120A-92F4-43D5-9550-1287ECA35FFA}"/>
          </ac:picMkLst>
        </pc:picChg>
        <pc:picChg chg="del">
          <ac:chgData name="Fabienne Esposito" userId="S::esposito.fabienne@ardechedromeloire.msa.fr::f4e34008-a25a-4411-af9b-ccd6e36228ee" providerId="AD" clId="Web-{C4854E52-DA09-4568-8406-4DEA0945E6AF}" dt="2021-06-04T11:09:28.231" v="1725"/>
          <ac:picMkLst>
            <pc:docMk/>
            <pc:sldMk cId="1793643502" sldId="263"/>
            <ac:picMk id="4" creationId="{FC14A098-1EA2-4A8E-86F0-E456911688CE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2:02:21.548" v="1936" actId="1076"/>
          <ac:picMkLst>
            <pc:docMk/>
            <pc:sldMk cId="1793643502" sldId="263"/>
            <ac:picMk id="5" creationId="{0C18EB3D-22A4-4FFA-8D1D-ED04A0C23766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2:02:31.798" v="1937" actId="1076"/>
          <ac:picMkLst>
            <pc:docMk/>
            <pc:sldMk cId="1793643502" sldId="263"/>
            <ac:picMk id="6" creationId="{E9C87DCF-0118-440F-861D-A3183BBE329D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2:02:21.501" v="1935" actId="1076"/>
          <ac:picMkLst>
            <pc:docMk/>
            <pc:sldMk cId="1793643502" sldId="263"/>
            <ac:picMk id="7" creationId="{012DC6D8-D211-4D4B-A027-87FA8276CA4C}"/>
          </ac:picMkLst>
        </pc:picChg>
      </pc:sldChg>
      <pc:sldChg chg="addSp delSp modSp add ord replId">
        <pc:chgData name="Fabienne Esposito" userId="S::esposito.fabienne@ardechedromeloire.msa.fr::f4e34008-a25a-4411-af9b-ccd6e36228ee" providerId="AD" clId="Web-{C4854E52-DA09-4568-8406-4DEA0945E6AF}" dt="2021-06-04T11:10:03.576" v="1729" actId="1076"/>
        <pc:sldMkLst>
          <pc:docMk/>
          <pc:sldMk cId="3453744783" sldId="264"/>
        </pc:sldMkLst>
        <pc:spChg chg="mod">
          <ac:chgData name="Fabienne Esposito" userId="S::esposito.fabienne@ardechedromeloire.msa.fr::f4e34008-a25a-4411-af9b-ccd6e36228ee" providerId="AD" clId="Web-{C4854E52-DA09-4568-8406-4DEA0945E6AF}" dt="2021-06-04T09:22:04.753" v="689" actId="1076"/>
          <ac:spMkLst>
            <pc:docMk/>
            <pc:sldMk cId="3453744783" sldId="264"/>
            <ac:spMk id="2" creationId="{D4BBBC7A-93A5-4CAA-BB41-31D169247EE5}"/>
          </ac:spMkLst>
        </pc:spChg>
        <pc:spChg chg="mod">
          <ac:chgData name="Fabienne Esposito" userId="S::esposito.fabienne@ardechedromeloire.msa.fr::f4e34008-a25a-4411-af9b-ccd6e36228ee" providerId="AD" clId="Web-{C4854E52-DA09-4568-8406-4DEA0945E6AF}" dt="2021-06-04T09:24:14.010" v="751" actId="20577"/>
          <ac:spMkLst>
            <pc:docMk/>
            <pc:sldMk cId="3453744783" sldId="264"/>
            <ac:spMk id="3" creationId="{8E8DF430-BA8E-43E0-B553-4E85F936494A}"/>
          </ac:spMkLst>
        </pc:spChg>
        <pc:picChg chg="del mod">
          <ac:chgData name="Fabienne Esposito" userId="S::esposito.fabienne@ardechedromeloire.msa.fr::f4e34008-a25a-4411-af9b-ccd6e36228ee" providerId="AD" clId="Web-{C4854E52-DA09-4568-8406-4DEA0945E6AF}" dt="2021-06-04T11:09:39.372" v="1726"/>
          <ac:picMkLst>
            <pc:docMk/>
            <pc:sldMk cId="3453744783" sldId="264"/>
            <ac:picMk id="4" creationId="{4ABAA126-BB8F-4BFE-A500-5EE0F8D12F24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1:10:03.576" v="1729" actId="1076"/>
          <ac:picMkLst>
            <pc:docMk/>
            <pc:sldMk cId="3453744783" sldId="264"/>
            <ac:picMk id="5" creationId="{53B85A75-7FC9-4C94-9640-7930EE13533D}"/>
          </ac:picMkLst>
        </pc:picChg>
      </pc:sldChg>
      <pc:sldChg chg="addSp delSp modSp add ord replId">
        <pc:chgData name="Fabienne Esposito" userId="S::esposito.fabienne@ardechedromeloire.msa.fr::f4e34008-a25a-4411-af9b-ccd6e36228ee" providerId="AD" clId="Web-{C4854E52-DA09-4568-8406-4DEA0945E6AF}" dt="2021-06-04T11:28:14.949" v="1775" actId="14100"/>
        <pc:sldMkLst>
          <pc:docMk/>
          <pc:sldMk cId="1956282891" sldId="265"/>
        </pc:sldMkLst>
        <pc:spChg chg="mod">
          <ac:chgData name="Fabienne Esposito" userId="S::esposito.fabienne@ardechedromeloire.msa.fr::f4e34008-a25a-4411-af9b-ccd6e36228ee" providerId="AD" clId="Web-{C4854E52-DA09-4568-8406-4DEA0945E6AF}" dt="2021-06-04T10:05:05.131" v="762" actId="20577"/>
          <ac:spMkLst>
            <pc:docMk/>
            <pc:sldMk cId="1956282891" sldId="265"/>
            <ac:spMk id="2" creationId="{AE4C632F-7D0A-4C7B-84BC-DF073CE8C59E}"/>
          </ac:spMkLst>
        </pc:spChg>
        <pc:picChg chg="add del">
          <ac:chgData name="Fabienne Esposito" userId="S::esposito.fabienne@ardechedromeloire.msa.fr::f4e34008-a25a-4411-af9b-ccd6e36228ee" providerId="AD" clId="Web-{C4854E52-DA09-4568-8406-4DEA0945E6AF}" dt="2021-06-04T11:28:04.480" v="1774"/>
          <ac:picMkLst>
            <pc:docMk/>
            <pc:sldMk cId="1956282891" sldId="265"/>
            <ac:picMk id="3" creationId="{1AE36815-08B7-4466-A9FE-D35799AB99B7}"/>
          </ac:picMkLst>
        </pc:picChg>
        <pc:picChg chg="del">
          <ac:chgData name="Fabienne Esposito" userId="S::esposito.fabienne@ardechedromeloire.msa.fr::f4e34008-a25a-4411-af9b-ccd6e36228ee" providerId="AD" clId="Web-{C4854E52-DA09-4568-8406-4DEA0945E6AF}" dt="2021-06-04T11:28:03.464" v="1773"/>
          <ac:picMkLst>
            <pc:docMk/>
            <pc:sldMk cId="1956282891" sldId="265"/>
            <ac:picMk id="4" creationId="{FC14A098-1EA2-4A8E-86F0-E456911688CE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1:28:14.949" v="1775" actId="14100"/>
          <ac:picMkLst>
            <pc:docMk/>
            <pc:sldMk cId="1956282891" sldId="265"/>
            <ac:picMk id="5" creationId="{0D6C3910-2B7A-46EE-AE09-06B12EE1577F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1:28:01.823" v="1772" actId="1076"/>
          <ac:picMkLst>
            <pc:docMk/>
            <pc:sldMk cId="1956282891" sldId="265"/>
            <ac:picMk id="6" creationId="{B9E33EA1-4E91-42D8-BC23-68A14ABC1318}"/>
          </ac:picMkLst>
        </pc:picChg>
      </pc:sldChg>
      <pc:sldChg chg="addSp delSp modSp add ord replId">
        <pc:chgData name="Fabienne Esposito" userId="S::esposito.fabienne@ardechedromeloire.msa.fr::f4e34008-a25a-4411-af9b-ccd6e36228ee" providerId="AD" clId="Web-{C4854E52-DA09-4568-8406-4DEA0945E6AF}" dt="2021-06-04T11:30:27.827" v="1789" actId="1076"/>
        <pc:sldMkLst>
          <pc:docMk/>
          <pc:sldMk cId="2058344405" sldId="266"/>
        </pc:sldMkLst>
        <pc:spChg chg="mod">
          <ac:chgData name="Fabienne Esposito" userId="S::esposito.fabienne@ardechedromeloire.msa.fr::f4e34008-a25a-4411-af9b-ccd6e36228ee" providerId="AD" clId="Web-{C4854E52-DA09-4568-8406-4DEA0945E6AF}" dt="2021-06-04T10:05:39.054" v="770" actId="20577"/>
          <ac:spMkLst>
            <pc:docMk/>
            <pc:sldMk cId="2058344405" sldId="266"/>
            <ac:spMk id="2" creationId="{D4BBBC7A-93A5-4CAA-BB41-31D169247EE5}"/>
          </ac:spMkLst>
        </pc:spChg>
        <pc:spChg chg="mod">
          <ac:chgData name="Fabienne Esposito" userId="S::esposito.fabienne@ardechedromeloire.msa.fr::f4e34008-a25a-4411-af9b-ccd6e36228ee" providerId="AD" clId="Web-{C4854E52-DA09-4568-8406-4DEA0945E6AF}" dt="2021-06-04T10:06:30.180" v="801" actId="1076"/>
          <ac:spMkLst>
            <pc:docMk/>
            <pc:sldMk cId="2058344405" sldId="266"/>
            <ac:spMk id="3" creationId="{8E8DF430-BA8E-43E0-B553-4E85F936494A}"/>
          </ac:spMkLst>
        </pc:spChg>
        <pc:picChg chg="del mod">
          <ac:chgData name="Fabienne Esposito" userId="S::esposito.fabienne@ardechedromeloire.msa.fr::f4e34008-a25a-4411-af9b-ccd6e36228ee" providerId="AD" clId="Web-{C4854E52-DA09-4568-8406-4DEA0945E6AF}" dt="2021-06-04T11:30:19.702" v="1785"/>
          <ac:picMkLst>
            <pc:docMk/>
            <pc:sldMk cId="2058344405" sldId="266"/>
            <ac:picMk id="4" creationId="{4ABAA126-BB8F-4BFE-A500-5EE0F8D12F24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1:30:27.827" v="1789" actId="1076"/>
          <ac:picMkLst>
            <pc:docMk/>
            <pc:sldMk cId="2058344405" sldId="266"/>
            <ac:picMk id="5" creationId="{3D8ADE9C-CC26-4DF9-8542-B25303D9FF2F}"/>
          </ac:picMkLst>
        </pc:picChg>
      </pc:sldChg>
      <pc:sldChg chg="addSp delSp modSp add ord replId">
        <pc:chgData name="Fabienne Esposito" userId="S::esposito.fabienne@ardechedromeloire.msa.fr::f4e34008-a25a-4411-af9b-ccd6e36228ee" providerId="AD" clId="Web-{C4854E52-DA09-4568-8406-4DEA0945E6AF}" dt="2021-06-04T11:51:07.906" v="1853" actId="1076"/>
        <pc:sldMkLst>
          <pc:docMk/>
          <pc:sldMk cId="1258402528" sldId="267"/>
        </pc:sldMkLst>
        <pc:spChg chg="mod">
          <ac:chgData name="Fabienne Esposito" userId="S::esposito.fabienne@ardechedromeloire.msa.fr::f4e34008-a25a-4411-af9b-ccd6e36228ee" providerId="AD" clId="Web-{C4854E52-DA09-4568-8406-4DEA0945E6AF}" dt="2021-06-04T10:07:02.665" v="805" actId="20577"/>
          <ac:spMkLst>
            <pc:docMk/>
            <pc:sldMk cId="1258402528" sldId="267"/>
            <ac:spMk id="2" creationId="{AE4C632F-7D0A-4C7B-84BC-DF073CE8C59E}"/>
          </ac:spMkLst>
        </pc:spChg>
        <pc:spChg chg="add mod">
          <ac:chgData name="Fabienne Esposito" userId="S::esposito.fabienne@ardechedromeloire.msa.fr::f4e34008-a25a-4411-af9b-ccd6e36228ee" providerId="AD" clId="Web-{C4854E52-DA09-4568-8406-4DEA0945E6AF}" dt="2021-06-04T11:33:32.019" v="1797"/>
          <ac:spMkLst>
            <pc:docMk/>
            <pc:sldMk cId="1258402528" sldId="267"/>
            <ac:spMk id="5" creationId="{00262949-BDC8-4821-94B7-117A6A5C3A43}"/>
          </ac:spMkLst>
        </pc:spChg>
        <pc:picChg chg="add del mod">
          <ac:chgData name="Fabienne Esposito" userId="S::esposito.fabienne@ardechedromeloire.msa.fr::f4e34008-a25a-4411-af9b-ccd6e36228ee" providerId="AD" clId="Web-{C4854E52-DA09-4568-8406-4DEA0945E6AF}" dt="2021-06-04T11:50:55.265" v="1850"/>
          <ac:picMkLst>
            <pc:docMk/>
            <pc:sldMk cId="1258402528" sldId="267"/>
            <ac:picMk id="3" creationId="{42449297-4B8C-4F8C-BFAA-70075FB1B651}"/>
          </ac:picMkLst>
        </pc:picChg>
        <pc:picChg chg="del mod">
          <ac:chgData name="Fabienne Esposito" userId="S::esposito.fabienne@ardechedromeloire.msa.fr::f4e34008-a25a-4411-af9b-ccd6e36228ee" providerId="AD" clId="Web-{C4854E52-DA09-4568-8406-4DEA0945E6AF}" dt="2021-06-04T11:50:53.390" v="1849"/>
          <ac:picMkLst>
            <pc:docMk/>
            <pc:sldMk cId="1258402528" sldId="267"/>
            <ac:picMk id="4" creationId="{FC14A098-1EA2-4A8E-86F0-E456911688CE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1:51:07.906" v="1853" actId="1076"/>
          <ac:picMkLst>
            <pc:docMk/>
            <pc:sldMk cId="1258402528" sldId="267"/>
            <ac:picMk id="6" creationId="{3BA58648-BBDC-42B5-A318-DF1E757F1C29}"/>
          </ac:picMkLst>
        </pc:picChg>
      </pc:sldChg>
      <pc:sldChg chg="addSp delSp modSp add ord replId">
        <pc:chgData name="Fabienne Esposito" userId="S::esposito.fabienne@ardechedromeloire.msa.fr::f4e34008-a25a-4411-af9b-ccd6e36228ee" providerId="AD" clId="Web-{C4854E52-DA09-4568-8406-4DEA0945E6AF}" dt="2021-06-04T11:44:36.068" v="1840" actId="1076"/>
        <pc:sldMkLst>
          <pc:docMk/>
          <pc:sldMk cId="4148959688" sldId="268"/>
        </pc:sldMkLst>
        <pc:spChg chg="mod">
          <ac:chgData name="Fabienne Esposito" userId="S::esposito.fabienne@ardechedromeloire.msa.fr::f4e34008-a25a-4411-af9b-ccd6e36228ee" providerId="AD" clId="Web-{C4854E52-DA09-4568-8406-4DEA0945E6AF}" dt="2021-06-04T10:08:30.308" v="887" actId="20577"/>
          <ac:spMkLst>
            <pc:docMk/>
            <pc:sldMk cId="4148959688" sldId="268"/>
            <ac:spMk id="3" creationId="{8E8DF430-BA8E-43E0-B553-4E85F936494A}"/>
          </ac:spMkLst>
        </pc:spChg>
        <pc:picChg chg="del">
          <ac:chgData name="Fabienne Esposito" userId="S::esposito.fabienne@ardechedromeloire.msa.fr::f4e34008-a25a-4411-af9b-ccd6e36228ee" providerId="AD" clId="Web-{C4854E52-DA09-4568-8406-4DEA0945E6AF}" dt="2021-06-04T11:35:03.412" v="1798"/>
          <ac:picMkLst>
            <pc:docMk/>
            <pc:sldMk cId="4148959688" sldId="268"/>
            <ac:picMk id="4" creationId="{4ABAA126-BB8F-4BFE-A500-5EE0F8D12F24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1:44:36.068" v="1840" actId="1076"/>
          <ac:picMkLst>
            <pc:docMk/>
            <pc:sldMk cId="4148959688" sldId="268"/>
            <ac:picMk id="5" creationId="{05447029-EDB2-4696-A6AD-F1FDF79F1634}"/>
          </ac:picMkLst>
        </pc:picChg>
      </pc:sldChg>
      <pc:sldChg chg="addSp delSp modSp add ord replId">
        <pc:chgData name="Fabienne Esposito" userId="S::esposito.fabienne@ardechedromeloire.msa.fr::f4e34008-a25a-4411-af9b-ccd6e36228ee" providerId="AD" clId="Web-{C4854E52-DA09-4568-8406-4DEA0945E6AF}" dt="2021-06-04T11:41:47.204" v="1824" actId="1076"/>
        <pc:sldMkLst>
          <pc:docMk/>
          <pc:sldMk cId="4003835775" sldId="269"/>
        </pc:sldMkLst>
        <pc:spChg chg="mod">
          <ac:chgData name="Fabienne Esposito" userId="S::esposito.fabienne@ardechedromeloire.msa.fr::f4e34008-a25a-4411-af9b-ccd6e36228ee" providerId="AD" clId="Web-{C4854E52-DA09-4568-8406-4DEA0945E6AF}" dt="2021-06-04T10:09:04.606" v="895" actId="20577"/>
          <ac:spMkLst>
            <pc:docMk/>
            <pc:sldMk cId="4003835775" sldId="269"/>
            <ac:spMk id="2" creationId="{AE4C632F-7D0A-4C7B-84BC-DF073CE8C59E}"/>
          </ac:spMkLst>
        </pc:spChg>
        <pc:picChg chg="add mod">
          <ac:chgData name="Fabienne Esposito" userId="S::esposito.fabienne@ardechedromeloire.msa.fr::f4e34008-a25a-4411-af9b-ccd6e36228ee" providerId="AD" clId="Web-{C4854E52-DA09-4568-8406-4DEA0945E6AF}" dt="2021-06-04T11:41:47.204" v="1824" actId="1076"/>
          <ac:picMkLst>
            <pc:docMk/>
            <pc:sldMk cId="4003835775" sldId="269"/>
            <ac:picMk id="3" creationId="{6AB2F222-C2EC-49E8-A64C-34B19AFEAAC4}"/>
          </ac:picMkLst>
        </pc:picChg>
        <pc:picChg chg="del">
          <ac:chgData name="Fabienne Esposito" userId="S::esposito.fabienne@ardechedromeloire.msa.fr::f4e34008-a25a-4411-af9b-ccd6e36228ee" providerId="AD" clId="Web-{C4854E52-DA09-4568-8406-4DEA0945E6AF}" dt="2021-06-04T11:36:44.415" v="1799"/>
          <ac:picMkLst>
            <pc:docMk/>
            <pc:sldMk cId="4003835775" sldId="269"/>
            <ac:picMk id="4" creationId="{FC14A098-1EA2-4A8E-86F0-E456911688CE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1:41:43.626" v="1823" actId="1076"/>
          <ac:picMkLst>
            <pc:docMk/>
            <pc:sldMk cId="4003835775" sldId="269"/>
            <ac:picMk id="5" creationId="{C9AC4422-A4CD-4F35-890C-A97C1BF9B04F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1:41:24.797" v="1819" actId="14100"/>
          <ac:picMkLst>
            <pc:docMk/>
            <pc:sldMk cId="4003835775" sldId="269"/>
            <ac:picMk id="6" creationId="{50A22571-532E-40D5-850F-0BE12CE6678D}"/>
          </ac:picMkLst>
        </pc:picChg>
      </pc:sldChg>
      <pc:sldChg chg="addSp delSp modSp add ord replId">
        <pc:chgData name="Fabienne Esposito" userId="S::esposito.fabienne@ardechedromeloire.msa.fr::f4e34008-a25a-4411-af9b-ccd6e36228ee" providerId="AD" clId="Web-{C4854E52-DA09-4568-8406-4DEA0945E6AF}" dt="2021-06-04T11:42:59.643" v="1832" actId="1076"/>
        <pc:sldMkLst>
          <pc:docMk/>
          <pc:sldMk cId="1014713504" sldId="270"/>
        </pc:sldMkLst>
        <pc:spChg chg="mod">
          <ac:chgData name="Fabienne Esposito" userId="S::esposito.fabienne@ardechedromeloire.msa.fr::f4e34008-a25a-4411-af9b-ccd6e36228ee" providerId="AD" clId="Web-{C4854E52-DA09-4568-8406-4DEA0945E6AF}" dt="2021-06-04T10:10:07.670" v="901" actId="20577"/>
          <ac:spMkLst>
            <pc:docMk/>
            <pc:sldMk cId="1014713504" sldId="270"/>
            <ac:spMk id="2" creationId="{D4BBBC7A-93A5-4CAA-BB41-31D169247EE5}"/>
          </ac:spMkLst>
        </pc:spChg>
        <pc:spChg chg="mod">
          <ac:chgData name="Fabienne Esposito" userId="S::esposito.fabienne@ardechedromeloire.msa.fr::f4e34008-a25a-4411-af9b-ccd6e36228ee" providerId="AD" clId="Web-{C4854E52-DA09-4568-8406-4DEA0945E6AF}" dt="2021-06-04T10:12:22.611" v="1028" actId="20577"/>
          <ac:spMkLst>
            <pc:docMk/>
            <pc:sldMk cId="1014713504" sldId="270"/>
            <ac:spMk id="3" creationId="{8E8DF430-BA8E-43E0-B553-4E85F936494A}"/>
          </ac:spMkLst>
        </pc:spChg>
        <pc:picChg chg="del mod">
          <ac:chgData name="Fabienne Esposito" userId="S::esposito.fabienne@ardechedromeloire.msa.fr::f4e34008-a25a-4411-af9b-ccd6e36228ee" providerId="AD" clId="Web-{C4854E52-DA09-4568-8406-4DEA0945E6AF}" dt="2021-06-04T11:42:36.205" v="1825"/>
          <ac:picMkLst>
            <pc:docMk/>
            <pc:sldMk cId="1014713504" sldId="270"/>
            <ac:picMk id="4" creationId="{4ABAA126-BB8F-4BFE-A500-5EE0F8D12F24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1:42:59.643" v="1832" actId="1076"/>
          <ac:picMkLst>
            <pc:docMk/>
            <pc:sldMk cId="1014713504" sldId="270"/>
            <ac:picMk id="5" creationId="{655CA21C-E559-4AE5-93FC-7B4F05C678CE}"/>
          </ac:picMkLst>
        </pc:picChg>
      </pc:sldChg>
      <pc:sldChg chg="addSp delSp modSp add ord replId">
        <pc:chgData name="Fabienne Esposito" userId="S::esposito.fabienne@ardechedromeloire.msa.fr::f4e34008-a25a-4411-af9b-ccd6e36228ee" providerId="AD" clId="Web-{C4854E52-DA09-4568-8406-4DEA0945E6AF}" dt="2021-06-04T11:44:02.286" v="1837" actId="14100"/>
        <pc:sldMkLst>
          <pc:docMk/>
          <pc:sldMk cId="1116680218" sldId="271"/>
        </pc:sldMkLst>
        <pc:spChg chg="mod">
          <ac:chgData name="Fabienne Esposito" userId="S::esposito.fabienne@ardechedromeloire.msa.fr::f4e34008-a25a-4411-af9b-ccd6e36228ee" providerId="AD" clId="Web-{C4854E52-DA09-4568-8406-4DEA0945E6AF}" dt="2021-06-04T10:13:10.800" v="1047" actId="20577"/>
          <ac:spMkLst>
            <pc:docMk/>
            <pc:sldMk cId="1116680218" sldId="271"/>
            <ac:spMk id="2" creationId="{AE4C632F-7D0A-4C7B-84BC-DF073CE8C59E}"/>
          </ac:spMkLst>
        </pc:spChg>
        <pc:picChg chg="add mod">
          <ac:chgData name="Fabienne Esposito" userId="S::esposito.fabienne@ardechedromeloire.msa.fr::f4e34008-a25a-4411-af9b-ccd6e36228ee" providerId="AD" clId="Web-{C4854E52-DA09-4568-8406-4DEA0945E6AF}" dt="2021-06-04T11:44:02.286" v="1837" actId="14100"/>
          <ac:picMkLst>
            <pc:docMk/>
            <pc:sldMk cId="1116680218" sldId="271"/>
            <ac:picMk id="3" creationId="{34D5A257-CB2E-4797-871B-B886AD4D4756}"/>
          </ac:picMkLst>
        </pc:picChg>
        <pc:picChg chg="del mod">
          <ac:chgData name="Fabienne Esposito" userId="S::esposito.fabienne@ardechedromeloire.msa.fr::f4e34008-a25a-4411-af9b-ccd6e36228ee" providerId="AD" clId="Web-{C4854E52-DA09-4568-8406-4DEA0945E6AF}" dt="2021-06-04T11:43:39.707" v="1833"/>
          <ac:picMkLst>
            <pc:docMk/>
            <pc:sldMk cId="1116680218" sldId="271"/>
            <ac:picMk id="4" creationId="{FC14A098-1EA2-4A8E-86F0-E456911688CE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1:43:58.754" v="1836" actId="14100"/>
          <ac:picMkLst>
            <pc:docMk/>
            <pc:sldMk cId="1116680218" sldId="271"/>
            <ac:picMk id="5" creationId="{1FBF95A7-F88B-4A94-A097-81AF89FD3B30}"/>
          </ac:picMkLst>
        </pc:picChg>
      </pc:sldChg>
      <pc:sldChg chg="addSp delSp modSp add ord replId">
        <pc:chgData name="Fabienne Esposito" userId="S::esposito.fabienne@ardechedromeloire.msa.fr::f4e34008-a25a-4411-af9b-ccd6e36228ee" providerId="AD" clId="Web-{C4854E52-DA09-4568-8406-4DEA0945E6AF}" dt="2021-06-04T11:52:13.970" v="1858" actId="1076"/>
        <pc:sldMkLst>
          <pc:docMk/>
          <pc:sldMk cId="3780812197" sldId="272"/>
        </pc:sldMkLst>
        <pc:spChg chg="mod">
          <ac:chgData name="Fabienne Esposito" userId="S::esposito.fabienne@ardechedromeloire.msa.fr::f4e34008-a25a-4411-af9b-ccd6e36228ee" providerId="AD" clId="Web-{C4854E52-DA09-4568-8406-4DEA0945E6AF}" dt="2021-06-04T10:15:33.975" v="1086" actId="20577"/>
          <ac:spMkLst>
            <pc:docMk/>
            <pc:sldMk cId="3780812197" sldId="272"/>
            <ac:spMk id="2" creationId="{D4BBBC7A-93A5-4CAA-BB41-31D169247EE5}"/>
          </ac:spMkLst>
        </pc:spChg>
        <pc:spChg chg="mod">
          <ac:chgData name="Fabienne Esposito" userId="S::esposito.fabienne@ardechedromeloire.msa.fr::f4e34008-a25a-4411-af9b-ccd6e36228ee" providerId="AD" clId="Web-{C4854E52-DA09-4568-8406-4DEA0945E6AF}" dt="2021-06-04T10:20:14.092" v="1318" actId="1076"/>
          <ac:spMkLst>
            <pc:docMk/>
            <pc:sldMk cId="3780812197" sldId="272"/>
            <ac:spMk id="3" creationId="{8E8DF430-BA8E-43E0-B553-4E85F936494A}"/>
          </ac:spMkLst>
        </pc:spChg>
        <pc:picChg chg="del mod">
          <ac:chgData name="Fabienne Esposito" userId="S::esposito.fabienne@ardechedromeloire.msa.fr::f4e34008-a25a-4411-af9b-ccd6e36228ee" providerId="AD" clId="Web-{C4854E52-DA09-4568-8406-4DEA0945E6AF}" dt="2021-06-04T11:51:21.250" v="1854"/>
          <ac:picMkLst>
            <pc:docMk/>
            <pc:sldMk cId="3780812197" sldId="272"/>
            <ac:picMk id="4" creationId="{4ABAA126-BB8F-4BFE-A500-5EE0F8D12F24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1:52:13.970" v="1858" actId="1076"/>
          <ac:picMkLst>
            <pc:docMk/>
            <pc:sldMk cId="3780812197" sldId="272"/>
            <ac:picMk id="5" creationId="{FE10C903-DBAB-4800-93CD-065261E030A7}"/>
          </ac:picMkLst>
        </pc:picChg>
      </pc:sldChg>
      <pc:sldChg chg="addSp delSp modSp add ord replId">
        <pc:chgData name="Fabienne Esposito" userId="S::esposito.fabienne@ardechedromeloire.msa.fr::f4e34008-a25a-4411-af9b-ccd6e36228ee" providerId="AD" clId="Web-{C4854E52-DA09-4568-8406-4DEA0945E6AF}" dt="2021-06-04T11:53:18.519" v="1862" actId="14100"/>
        <pc:sldMkLst>
          <pc:docMk/>
          <pc:sldMk cId="972790796" sldId="273"/>
        </pc:sldMkLst>
        <pc:spChg chg="mod">
          <ac:chgData name="Fabienne Esposito" userId="S::esposito.fabienne@ardechedromeloire.msa.fr::f4e34008-a25a-4411-af9b-ccd6e36228ee" providerId="AD" clId="Web-{C4854E52-DA09-4568-8406-4DEA0945E6AF}" dt="2021-06-04T10:33:47.956" v="1327" actId="20577"/>
          <ac:spMkLst>
            <pc:docMk/>
            <pc:sldMk cId="972790796" sldId="273"/>
            <ac:spMk id="2" creationId="{AE4C632F-7D0A-4C7B-84BC-DF073CE8C59E}"/>
          </ac:spMkLst>
        </pc:spChg>
        <pc:picChg chg="add mod">
          <ac:chgData name="Fabienne Esposito" userId="S::esposito.fabienne@ardechedromeloire.msa.fr::f4e34008-a25a-4411-af9b-ccd6e36228ee" providerId="AD" clId="Web-{C4854E52-DA09-4568-8406-4DEA0945E6AF}" dt="2021-06-04T11:53:18.519" v="1862" actId="14100"/>
          <ac:picMkLst>
            <pc:docMk/>
            <pc:sldMk cId="972790796" sldId="273"/>
            <ac:picMk id="3" creationId="{6273FD2E-ADCB-4F4C-B13D-AB3FE43AC31D}"/>
          </ac:picMkLst>
        </pc:picChg>
        <pc:picChg chg="del">
          <ac:chgData name="Fabienne Esposito" userId="S::esposito.fabienne@ardechedromeloire.msa.fr::f4e34008-a25a-4411-af9b-ccd6e36228ee" providerId="AD" clId="Web-{C4854E52-DA09-4568-8406-4DEA0945E6AF}" dt="2021-06-04T11:52:25.533" v="1859"/>
          <ac:picMkLst>
            <pc:docMk/>
            <pc:sldMk cId="972790796" sldId="273"/>
            <ac:picMk id="4" creationId="{FC14A098-1EA2-4A8E-86F0-E456911688CE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1:53:13.628" v="1861" actId="1076"/>
          <ac:picMkLst>
            <pc:docMk/>
            <pc:sldMk cId="972790796" sldId="273"/>
            <ac:picMk id="5" creationId="{9D50A3B1-1670-4AEF-9320-2B129899B8A1}"/>
          </ac:picMkLst>
        </pc:picChg>
      </pc:sldChg>
      <pc:sldChg chg="addSp delSp modSp add ord replId">
        <pc:chgData name="Fabienne Esposito" userId="S::esposito.fabienne@ardechedromeloire.msa.fr::f4e34008-a25a-4411-af9b-ccd6e36228ee" providerId="AD" clId="Web-{C4854E52-DA09-4568-8406-4DEA0945E6AF}" dt="2021-06-04T11:55:55.273" v="1871" actId="1076"/>
        <pc:sldMkLst>
          <pc:docMk/>
          <pc:sldMk cId="3610526586" sldId="274"/>
        </pc:sldMkLst>
        <pc:spChg chg="mod">
          <ac:chgData name="Fabienne Esposito" userId="S::esposito.fabienne@ardechedromeloire.msa.fr::f4e34008-a25a-4411-af9b-ccd6e36228ee" providerId="AD" clId="Web-{C4854E52-DA09-4568-8406-4DEA0945E6AF}" dt="2021-06-04T10:35:35.100" v="1330" actId="20577"/>
          <ac:spMkLst>
            <pc:docMk/>
            <pc:sldMk cId="3610526586" sldId="274"/>
            <ac:spMk id="2" creationId="{D4BBBC7A-93A5-4CAA-BB41-31D169247EE5}"/>
          </ac:spMkLst>
        </pc:spChg>
        <pc:spChg chg="mod">
          <ac:chgData name="Fabienne Esposito" userId="S::esposito.fabienne@ardechedromeloire.msa.fr::f4e34008-a25a-4411-af9b-ccd6e36228ee" providerId="AD" clId="Web-{C4854E52-DA09-4568-8406-4DEA0945E6AF}" dt="2021-06-04T10:41:21.859" v="1490" actId="20577"/>
          <ac:spMkLst>
            <pc:docMk/>
            <pc:sldMk cId="3610526586" sldId="274"/>
            <ac:spMk id="3" creationId="{8E8DF430-BA8E-43E0-B553-4E85F936494A}"/>
          </ac:spMkLst>
        </pc:spChg>
        <pc:picChg chg="del mod">
          <ac:chgData name="Fabienne Esposito" userId="S::esposito.fabienne@ardechedromeloire.msa.fr::f4e34008-a25a-4411-af9b-ccd6e36228ee" providerId="AD" clId="Web-{C4854E52-DA09-4568-8406-4DEA0945E6AF}" dt="2021-06-04T11:53:26.050" v="1863"/>
          <ac:picMkLst>
            <pc:docMk/>
            <pc:sldMk cId="3610526586" sldId="274"/>
            <ac:picMk id="4" creationId="{4ABAA126-BB8F-4BFE-A500-5EE0F8D12F24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1:55:55.273" v="1871" actId="1076"/>
          <ac:picMkLst>
            <pc:docMk/>
            <pc:sldMk cId="3610526586" sldId="274"/>
            <ac:picMk id="5" creationId="{855CA891-C4BA-49A8-BBD5-C7DD41A55BD9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1:55:48.444" v="1869" actId="1076"/>
          <ac:picMkLst>
            <pc:docMk/>
            <pc:sldMk cId="3610526586" sldId="274"/>
            <ac:picMk id="6" creationId="{883156EC-69C9-4D5F-9CDC-0687AF939D0B}"/>
          </ac:picMkLst>
        </pc:picChg>
      </pc:sldChg>
      <pc:sldChg chg="addSp delSp modSp add ord replId">
        <pc:chgData name="Fabienne Esposito" userId="S::esposito.fabienne@ardechedromeloire.msa.fr::f4e34008-a25a-4411-af9b-ccd6e36228ee" providerId="AD" clId="Web-{C4854E52-DA09-4568-8406-4DEA0945E6AF}" dt="2021-06-04T11:48:58.278" v="1848" actId="1076"/>
        <pc:sldMkLst>
          <pc:docMk/>
          <pc:sldMk cId="4114354218" sldId="275"/>
        </pc:sldMkLst>
        <pc:spChg chg="mod">
          <ac:chgData name="Fabienne Esposito" userId="S::esposito.fabienne@ardechedromeloire.msa.fr::f4e34008-a25a-4411-af9b-ccd6e36228ee" providerId="AD" clId="Web-{C4854E52-DA09-4568-8406-4DEA0945E6AF}" dt="2021-06-04T10:48:49.886" v="1519" actId="1076"/>
          <ac:spMkLst>
            <pc:docMk/>
            <pc:sldMk cId="4114354218" sldId="275"/>
            <ac:spMk id="2" creationId="{AE4C632F-7D0A-4C7B-84BC-DF073CE8C59E}"/>
          </ac:spMkLst>
        </pc:spChg>
        <pc:picChg chg="add del mod">
          <ac:chgData name="Fabienne Esposito" userId="S::esposito.fabienne@ardechedromeloire.msa.fr::f4e34008-a25a-4411-af9b-ccd6e36228ee" providerId="AD" clId="Web-{C4854E52-DA09-4568-8406-4DEA0945E6AF}" dt="2021-06-04T11:48:53.090" v="1846"/>
          <ac:picMkLst>
            <pc:docMk/>
            <pc:sldMk cId="4114354218" sldId="275"/>
            <ac:picMk id="3" creationId="{A7F7213A-E5A6-439A-9A5B-DD7A82EEB1DF}"/>
          </ac:picMkLst>
        </pc:picChg>
        <pc:picChg chg="del mod">
          <ac:chgData name="Fabienne Esposito" userId="S::esposito.fabienne@ardechedromeloire.msa.fr::f4e34008-a25a-4411-af9b-ccd6e36228ee" providerId="AD" clId="Web-{C4854E52-DA09-4568-8406-4DEA0945E6AF}" dt="2021-06-04T11:14:02.973" v="1747"/>
          <ac:picMkLst>
            <pc:docMk/>
            <pc:sldMk cId="4114354218" sldId="275"/>
            <ac:picMk id="4" creationId="{FC14A098-1EA2-4A8E-86F0-E456911688CE}"/>
          </ac:picMkLst>
        </pc:picChg>
        <pc:picChg chg="add del mod">
          <ac:chgData name="Fabienne Esposito" userId="S::esposito.fabienne@ardechedromeloire.msa.fr::f4e34008-a25a-4411-af9b-ccd6e36228ee" providerId="AD" clId="Web-{C4854E52-DA09-4568-8406-4DEA0945E6AF}" dt="2021-06-04T11:15:46.522" v="1753"/>
          <ac:picMkLst>
            <pc:docMk/>
            <pc:sldMk cId="4114354218" sldId="275"/>
            <ac:picMk id="5" creationId="{8806AEB8-D458-480B-AED1-94FB2C5BF317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1:16:15.742" v="1758" actId="14100"/>
          <ac:picMkLst>
            <pc:docMk/>
            <pc:sldMk cId="4114354218" sldId="275"/>
            <ac:picMk id="6" creationId="{013E016D-00B3-40C3-85A6-05407C4C84EB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1:48:58.278" v="1848" actId="1076"/>
          <ac:picMkLst>
            <pc:docMk/>
            <pc:sldMk cId="4114354218" sldId="275"/>
            <ac:picMk id="7" creationId="{9AD0EE79-DBA3-4FDE-A6A3-85048E63C924}"/>
          </ac:picMkLst>
        </pc:picChg>
      </pc:sldChg>
      <pc:sldChg chg="addSp delSp modSp add ord replId">
        <pc:chgData name="Fabienne Esposito" userId="S::esposito.fabienne@ardechedromeloire.msa.fr::f4e34008-a25a-4411-af9b-ccd6e36228ee" providerId="AD" clId="Web-{C4854E52-DA09-4568-8406-4DEA0945E6AF}" dt="2021-06-04T11:56:40.133" v="1876" actId="1076"/>
        <pc:sldMkLst>
          <pc:docMk/>
          <pc:sldMk cId="3874704296" sldId="276"/>
        </pc:sldMkLst>
        <pc:spChg chg="mod">
          <ac:chgData name="Fabienne Esposito" userId="S::esposito.fabienne@ardechedromeloire.msa.fr::f4e34008-a25a-4411-af9b-ccd6e36228ee" providerId="AD" clId="Web-{C4854E52-DA09-4568-8406-4DEA0945E6AF}" dt="2021-06-04T10:49:44.637" v="1527" actId="20577"/>
          <ac:spMkLst>
            <pc:docMk/>
            <pc:sldMk cId="3874704296" sldId="276"/>
            <ac:spMk id="2" creationId="{D4BBBC7A-93A5-4CAA-BB41-31D169247EE5}"/>
          </ac:spMkLst>
        </pc:spChg>
        <pc:spChg chg="mod">
          <ac:chgData name="Fabienne Esposito" userId="S::esposito.fabienne@ardechedromeloire.msa.fr::f4e34008-a25a-4411-af9b-ccd6e36228ee" providerId="AD" clId="Web-{C4854E52-DA09-4568-8406-4DEA0945E6AF}" dt="2021-06-04T10:51:55.563" v="1633" actId="20577"/>
          <ac:spMkLst>
            <pc:docMk/>
            <pc:sldMk cId="3874704296" sldId="276"/>
            <ac:spMk id="3" creationId="{8E8DF430-BA8E-43E0-B553-4E85F936494A}"/>
          </ac:spMkLst>
        </pc:spChg>
        <pc:picChg chg="del">
          <ac:chgData name="Fabienne Esposito" userId="S::esposito.fabienne@ardechedromeloire.msa.fr::f4e34008-a25a-4411-af9b-ccd6e36228ee" providerId="AD" clId="Web-{C4854E52-DA09-4568-8406-4DEA0945E6AF}" dt="2021-06-04T11:56:05.851" v="1872"/>
          <ac:picMkLst>
            <pc:docMk/>
            <pc:sldMk cId="3874704296" sldId="276"/>
            <ac:picMk id="4" creationId="{4ABAA126-BB8F-4BFE-A500-5EE0F8D12F24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1:56:40.133" v="1876" actId="1076"/>
          <ac:picMkLst>
            <pc:docMk/>
            <pc:sldMk cId="3874704296" sldId="276"/>
            <ac:picMk id="5" creationId="{852B244D-5AF7-4B48-88C3-183940D2C70E}"/>
          </ac:picMkLst>
        </pc:picChg>
      </pc:sldChg>
      <pc:sldChg chg="addSp delSp modSp add ord replId addAnim">
        <pc:chgData name="Fabienne Esposito" userId="S::esposito.fabienne@ardechedromeloire.msa.fr::f4e34008-a25a-4411-af9b-ccd6e36228ee" providerId="AD" clId="Web-{C4854E52-DA09-4568-8406-4DEA0945E6AF}" dt="2021-06-04T11:58:44.683" v="1892" actId="20577"/>
        <pc:sldMkLst>
          <pc:docMk/>
          <pc:sldMk cId="3349369833" sldId="277"/>
        </pc:sldMkLst>
        <pc:spChg chg="mod">
          <ac:chgData name="Fabienne Esposito" userId="S::esposito.fabienne@ardechedromeloire.msa.fr::f4e34008-a25a-4411-af9b-ccd6e36228ee" providerId="AD" clId="Web-{C4854E52-DA09-4568-8406-4DEA0945E6AF}" dt="2021-06-04T10:53:02.408" v="1660" actId="1076"/>
          <ac:spMkLst>
            <pc:docMk/>
            <pc:sldMk cId="3349369833" sldId="277"/>
            <ac:spMk id="2" creationId="{AE4C632F-7D0A-4C7B-84BC-DF073CE8C59E}"/>
          </ac:spMkLst>
        </pc:spChg>
        <pc:spChg chg="add mod">
          <ac:chgData name="Fabienne Esposito" userId="S::esposito.fabienne@ardechedromeloire.msa.fr::f4e34008-a25a-4411-af9b-ccd6e36228ee" providerId="AD" clId="Web-{C4854E52-DA09-4568-8406-4DEA0945E6AF}" dt="2021-06-04T11:57:49.244" v="1880" actId="1076"/>
          <ac:spMkLst>
            <pc:docMk/>
            <pc:sldMk cId="3349369833" sldId="277"/>
            <ac:spMk id="3" creationId="{0DB40648-ED26-4114-8815-35C60F2C922B}"/>
          </ac:spMkLst>
        </pc:spChg>
        <pc:spChg chg="add mod">
          <ac:chgData name="Fabienne Esposito" userId="S::esposito.fabienne@ardechedromeloire.msa.fr::f4e34008-a25a-4411-af9b-ccd6e36228ee" providerId="AD" clId="Web-{C4854E52-DA09-4568-8406-4DEA0945E6AF}" dt="2021-06-04T11:58:44.683" v="1892" actId="20577"/>
          <ac:spMkLst>
            <pc:docMk/>
            <pc:sldMk cId="3349369833" sldId="277"/>
            <ac:spMk id="6" creationId="{41B6E9B5-867E-401A-93DF-54FBD3AE5746}"/>
          </ac:spMkLst>
        </pc:spChg>
        <pc:picChg chg="del mod">
          <ac:chgData name="Fabienne Esposito" userId="S::esposito.fabienne@ardechedromeloire.msa.fr::f4e34008-a25a-4411-af9b-ccd6e36228ee" providerId="AD" clId="Web-{C4854E52-DA09-4568-8406-4DEA0945E6AF}" dt="2021-06-04T11:56:45.571" v="1877"/>
          <ac:picMkLst>
            <pc:docMk/>
            <pc:sldMk cId="3349369833" sldId="277"/>
            <ac:picMk id="4" creationId="{FC14A098-1EA2-4A8E-86F0-E456911688CE}"/>
          </ac:picMkLst>
        </pc:picChg>
        <pc:picChg chg="add mod">
          <ac:chgData name="Fabienne Esposito" userId="S::esposito.fabienne@ardechedromeloire.msa.fr::f4e34008-a25a-4411-af9b-ccd6e36228ee" providerId="AD" clId="Web-{C4854E52-DA09-4568-8406-4DEA0945E6AF}" dt="2021-06-04T11:57:58.495" v="1883" actId="14100"/>
          <ac:picMkLst>
            <pc:docMk/>
            <pc:sldMk cId="3349369833" sldId="277"/>
            <ac:picMk id="5" creationId="{E26385CA-B0DF-471E-8B4F-306C08A343D6}"/>
          </ac:picMkLst>
        </pc:picChg>
      </pc:sldChg>
    </pc:docChg>
  </pc:docChgLst>
  <pc:docChgLst>
    <pc:chgData name="Fabienne Esposito" userId="S::esposito.fabienne@ardechedromeloire.msa.fr::f4e34008-a25a-4411-af9b-ccd6e36228ee" providerId="AD" clId="Web-{A49E3043-AB15-FEEE-2305-9D9949FEDB1F}"/>
    <pc:docChg chg="modSld">
      <pc:chgData name="Fabienne Esposito" userId="S::esposito.fabienne@ardechedromeloire.msa.fr::f4e34008-a25a-4411-af9b-ccd6e36228ee" providerId="AD" clId="Web-{A49E3043-AB15-FEEE-2305-9D9949FEDB1F}" dt="2021-06-04T13:26:36.138" v="293" actId="1076"/>
      <pc:docMkLst>
        <pc:docMk/>
      </pc:docMkLst>
      <pc:sldChg chg="modSp">
        <pc:chgData name="Fabienne Esposito" userId="S::esposito.fabienne@ardechedromeloire.msa.fr::f4e34008-a25a-4411-af9b-ccd6e36228ee" providerId="AD" clId="Web-{A49E3043-AB15-FEEE-2305-9D9949FEDB1F}" dt="2021-06-04T12:57:06.507" v="52" actId="20577"/>
        <pc:sldMkLst>
          <pc:docMk/>
          <pc:sldMk cId="3784089036" sldId="256"/>
        </pc:sldMkLst>
        <pc:spChg chg="mod">
          <ac:chgData name="Fabienne Esposito" userId="S::esposito.fabienne@ardechedromeloire.msa.fr::f4e34008-a25a-4411-af9b-ccd6e36228ee" providerId="AD" clId="Web-{A49E3043-AB15-FEEE-2305-9D9949FEDB1F}" dt="2021-06-04T12:57:06.507" v="52" actId="20577"/>
          <ac:spMkLst>
            <pc:docMk/>
            <pc:sldMk cId="3784089036" sldId="256"/>
            <ac:spMk id="2" creationId="{00000000-0000-0000-0000-000000000000}"/>
          </ac:spMkLst>
        </pc:spChg>
      </pc:sldChg>
      <pc:sldChg chg="addSp delSp modSp">
        <pc:chgData name="Fabienne Esposito" userId="S::esposito.fabienne@ardechedromeloire.msa.fr::f4e34008-a25a-4411-af9b-ccd6e36228ee" providerId="AD" clId="Web-{A49E3043-AB15-FEEE-2305-9D9949FEDB1F}" dt="2021-06-04T12:57:30.398" v="54" actId="1076"/>
        <pc:sldMkLst>
          <pc:docMk/>
          <pc:sldMk cId="3232825049" sldId="257"/>
        </pc:sldMkLst>
        <pc:spChg chg="mod">
          <ac:chgData name="Fabienne Esposito" userId="S::esposito.fabienne@ardechedromeloire.msa.fr::f4e34008-a25a-4411-af9b-ccd6e36228ee" providerId="AD" clId="Web-{A49E3043-AB15-FEEE-2305-9D9949FEDB1F}" dt="2021-06-04T12:57:30.398" v="54" actId="1076"/>
          <ac:spMkLst>
            <pc:docMk/>
            <pc:sldMk cId="3232825049" sldId="257"/>
            <ac:spMk id="2" creationId="{AE4C632F-7D0A-4C7B-84BC-DF073CE8C59E}"/>
          </ac:spMkLst>
        </pc:spChg>
        <pc:spChg chg="add del">
          <ac:chgData name="Fabienne Esposito" userId="S::esposito.fabienne@ardechedromeloire.msa.fr::f4e34008-a25a-4411-af9b-ccd6e36228ee" providerId="AD" clId="Web-{A49E3043-AB15-FEEE-2305-9D9949FEDB1F}" dt="2021-06-04T12:52:40.671" v="4"/>
          <ac:spMkLst>
            <pc:docMk/>
            <pc:sldMk cId="3232825049" sldId="257"/>
            <ac:spMk id="3" creationId="{2DB59682-DE94-4566-9AFF-4B1AA77C345D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2:53:54.845" v="15"/>
          <ac:spMkLst>
            <pc:docMk/>
            <pc:sldMk cId="3232825049" sldId="257"/>
            <ac:spMk id="6" creationId="{0E2E5218-061B-4E84-859D-26E5A4EB06CE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2:54:09.720" v="18" actId="14100"/>
          <ac:spMkLst>
            <pc:docMk/>
            <pc:sldMk cId="3232825049" sldId="257"/>
            <ac:spMk id="13" creationId="{8F589040-7213-4D06-9C34-F251A77D2194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2:54:43.159" v="25" actId="20577"/>
          <ac:spMkLst>
            <pc:docMk/>
            <pc:sldMk cId="3232825049" sldId="257"/>
            <ac:spMk id="15" creationId="{DDB87224-9246-4A85-95CB-4455AA75CCB1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2:55:32.035" v="42" actId="1076"/>
          <ac:spMkLst>
            <pc:docMk/>
            <pc:sldMk cId="3232825049" sldId="257"/>
            <ac:spMk id="16" creationId="{212393FB-BED8-46D6-9E87-46A80A821EC0}"/>
          </ac:spMkLst>
        </pc:spChg>
        <pc:picChg chg="mod">
          <ac:chgData name="Fabienne Esposito" userId="S::esposito.fabienne@ardechedromeloire.msa.fr::f4e34008-a25a-4411-af9b-ccd6e36228ee" providerId="AD" clId="Web-{A49E3043-AB15-FEEE-2305-9D9949FEDB1F}" dt="2021-06-04T12:54:31.612" v="23" actId="1076"/>
          <ac:picMkLst>
            <pc:docMk/>
            <pc:sldMk cId="3232825049" sldId="257"/>
            <ac:picMk id="4" creationId="{FC14A098-1EA2-4A8E-86F0-E456911688CE}"/>
          </ac:picMkLst>
        </pc:picChg>
        <pc:picChg chg="mod">
          <ac:chgData name="Fabienne Esposito" userId="S::esposito.fabienne@ardechedromeloire.msa.fr::f4e34008-a25a-4411-af9b-ccd6e36228ee" providerId="AD" clId="Web-{A49E3043-AB15-FEEE-2305-9D9949FEDB1F}" dt="2021-06-04T12:54:13.408" v="19" actId="1076"/>
          <ac:picMkLst>
            <pc:docMk/>
            <pc:sldMk cId="3232825049" sldId="257"/>
            <ac:picMk id="5" creationId="{484323F1-D179-4236-844F-EB782055728A}"/>
          </ac:picMkLst>
        </pc:picChg>
        <pc:picChg chg="mod">
          <ac:chgData name="Fabienne Esposito" userId="S::esposito.fabienne@ardechedromeloire.msa.fr::f4e34008-a25a-4411-af9b-ccd6e36228ee" providerId="AD" clId="Web-{A49E3043-AB15-FEEE-2305-9D9949FEDB1F}" dt="2021-06-04T12:55:41.817" v="43" actId="1076"/>
          <ac:picMkLst>
            <pc:docMk/>
            <pc:sldMk cId="3232825049" sldId="257"/>
            <ac:picMk id="9" creationId="{383CE777-08F1-4220-8D65-5FD9B1082308}"/>
          </ac:picMkLst>
        </pc:picChg>
      </pc:sldChg>
      <pc:sldChg chg="modSp">
        <pc:chgData name="Fabienne Esposito" userId="S::esposito.fabienne@ardechedromeloire.msa.fr::f4e34008-a25a-4411-af9b-ccd6e36228ee" providerId="AD" clId="Web-{A49E3043-AB15-FEEE-2305-9D9949FEDB1F}" dt="2021-06-04T12:57:59.493" v="65" actId="20577"/>
        <pc:sldMkLst>
          <pc:docMk/>
          <pc:sldMk cId="2831523310" sldId="258"/>
        </pc:sldMkLst>
        <pc:spChg chg="mod">
          <ac:chgData name="Fabienne Esposito" userId="S::esposito.fabienne@ardechedromeloire.msa.fr::f4e34008-a25a-4411-af9b-ccd6e36228ee" providerId="AD" clId="Web-{A49E3043-AB15-FEEE-2305-9D9949FEDB1F}" dt="2021-06-04T12:57:59.493" v="65" actId="20577"/>
          <ac:spMkLst>
            <pc:docMk/>
            <pc:sldMk cId="2831523310" sldId="258"/>
            <ac:spMk id="3" creationId="{8E8DF430-BA8E-43E0-B553-4E85F936494A}"/>
          </ac:spMkLst>
        </pc:spChg>
        <pc:picChg chg="mod">
          <ac:chgData name="Fabienne Esposito" userId="S::esposito.fabienne@ardechedromeloire.msa.fr::f4e34008-a25a-4411-af9b-ccd6e36228ee" providerId="AD" clId="Web-{A49E3043-AB15-FEEE-2305-9D9949FEDB1F}" dt="2021-06-04T12:57:40.336" v="56" actId="1076"/>
          <ac:picMkLst>
            <pc:docMk/>
            <pc:sldMk cId="2831523310" sldId="258"/>
            <ac:picMk id="4" creationId="{4ABAA126-BB8F-4BFE-A500-5EE0F8D12F24}"/>
          </ac:picMkLst>
        </pc:picChg>
      </pc:sldChg>
      <pc:sldChg chg="addSp modSp">
        <pc:chgData name="Fabienne Esposito" userId="S::esposito.fabienne@ardechedromeloire.msa.fr::f4e34008-a25a-4411-af9b-ccd6e36228ee" providerId="AD" clId="Web-{A49E3043-AB15-FEEE-2305-9D9949FEDB1F}" dt="2021-06-04T13:04:01.207" v="140" actId="20577"/>
        <pc:sldMkLst>
          <pc:docMk/>
          <pc:sldMk cId="636916694" sldId="259"/>
        </pc:sldMkLst>
        <pc:spChg chg="mod">
          <ac:chgData name="Fabienne Esposito" userId="S::esposito.fabienne@ardechedromeloire.msa.fr::f4e34008-a25a-4411-af9b-ccd6e36228ee" providerId="AD" clId="Web-{A49E3043-AB15-FEEE-2305-9D9949FEDB1F}" dt="2021-06-04T12:59:43.043" v="80" actId="14100"/>
          <ac:spMkLst>
            <pc:docMk/>
            <pc:sldMk cId="636916694" sldId="259"/>
            <ac:spMk id="2" creationId="{AE4C632F-7D0A-4C7B-84BC-DF073CE8C59E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2:58:18.556" v="69" actId="14100"/>
          <ac:spMkLst>
            <pc:docMk/>
            <pc:sldMk cId="636916694" sldId="259"/>
            <ac:spMk id="3" creationId="{231C5A81-9D78-4E33-A243-AC85F6A3DF11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3:04:01.207" v="140" actId="20577"/>
          <ac:spMkLst>
            <pc:docMk/>
            <pc:sldMk cId="636916694" sldId="259"/>
            <ac:spMk id="4" creationId="{D532FEAA-3AA0-4A55-8732-5892617496E0}"/>
          </ac:spMkLst>
        </pc:spChg>
      </pc:sldChg>
      <pc:sldChg chg="modSp">
        <pc:chgData name="Fabienne Esposito" userId="S::esposito.fabienne@ardechedromeloire.msa.fr::f4e34008-a25a-4411-af9b-ccd6e36228ee" providerId="AD" clId="Web-{A49E3043-AB15-FEEE-2305-9D9949FEDB1F}" dt="2021-06-04T13:24:12.524" v="289" actId="20577"/>
        <pc:sldMkLst>
          <pc:docMk/>
          <pc:sldMk cId="3566767369" sldId="260"/>
        </pc:sldMkLst>
        <pc:spChg chg="mod">
          <ac:chgData name="Fabienne Esposito" userId="S::esposito.fabienne@ardechedromeloire.msa.fr::f4e34008-a25a-4411-af9b-ccd6e36228ee" providerId="AD" clId="Web-{A49E3043-AB15-FEEE-2305-9D9949FEDB1F}" dt="2021-06-04T13:24:12.524" v="289" actId="20577"/>
          <ac:spMkLst>
            <pc:docMk/>
            <pc:sldMk cId="3566767369" sldId="260"/>
            <ac:spMk id="3" creationId="{8E8DF430-BA8E-43E0-B553-4E85F936494A}"/>
          </ac:spMkLst>
        </pc:spChg>
      </pc:sldChg>
      <pc:sldChg chg="addSp modSp">
        <pc:chgData name="Fabienne Esposito" userId="S::esposito.fabienne@ardechedromeloire.msa.fr::f4e34008-a25a-4411-af9b-ccd6e36228ee" providerId="AD" clId="Web-{A49E3043-AB15-FEEE-2305-9D9949FEDB1F}" dt="2021-06-04T13:23:47.304" v="286" actId="1076"/>
        <pc:sldMkLst>
          <pc:docMk/>
          <pc:sldMk cId="3004792132" sldId="261"/>
        </pc:sldMkLst>
        <pc:spChg chg="add mod">
          <ac:chgData name="Fabienne Esposito" userId="S::esposito.fabienne@ardechedromeloire.msa.fr::f4e34008-a25a-4411-af9b-ccd6e36228ee" providerId="AD" clId="Web-{A49E3043-AB15-FEEE-2305-9D9949FEDB1F}" dt="2021-06-04T13:04:09.316" v="142" actId="20577"/>
          <ac:spMkLst>
            <pc:docMk/>
            <pc:sldMk cId="3004792132" sldId="261"/>
            <ac:spMk id="3" creationId="{E034C181-A390-4B3F-B268-C072FC779101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3:00:27.138" v="90" actId="14100"/>
          <ac:spMkLst>
            <pc:docMk/>
            <pc:sldMk cId="3004792132" sldId="261"/>
            <ac:spMk id="4" creationId="{0689255B-EB01-4ECF-8788-9E67CB4CFF63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3:00:41.373" v="94" actId="14100"/>
          <ac:spMkLst>
            <pc:docMk/>
            <pc:sldMk cId="3004792132" sldId="261"/>
            <ac:spMk id="7" creationId="{679390EB-77CE-42B7-92A2-C3ABCE74346D}"/>
          </ac:spMkLst>
        </pc:spChg>
        <pc:picChg chg="mod">
          <ac:chgData name="Fabienne Esposito" userId="S::esposito.fabienne@ardechedromeloire.msa.fr::f4e34008-a25a-4411-af9b-ccd6e36228ee" providerId="AD" clId="Web-{A49E3043-AB15-FEEE-2305-9D9949FEDB1F}" dt="2021-06-04T13:23:40.804" v="285" actId="1076"/>
          <ac:picMkLst>
            <pc:docMk/>
            <pc:sldMk cId="3004792132" sldId="261"/>
            <ac:picMk id="5" creationId="{60C58230-0D64-4669-AB23-2D45463336FC}"/>
          </ac:picMkLst>
        </pc:picChg>
        <pc:picChg chg="mod">
          <ac:chgData name="Fabienne Esposito" userId="S::esposito.fabienne@ardechedromeloire.msa.fr::f4e34008-a25a-4411-af9b-ccd6e36228ee" providerId="AD" clId="Web-{A49E3043-AB15-FEEE-2305-9D9949FEDB1F}" dt="2021-06-04T13:23:47.304" v="286" actId="1076"/>
          <ac:picMkLst>
            <pc:docMk/>
            <pc:sldMk cId="3004792132" sldId="261"/>
            <ac:picMk id="6" creationId="{DAE821F2-8BF8-4B1F-BEC8-22B5D7752A65}"/>
          </ac:picMkLst>
        </pc:picChg>
      </pc:sldChg>
      <pc:sldChg chg="modSp">
        <pc:chgData name="Fabienne Esposito" userId="S::esposito.fabienne@ardechedromeloire.msa.fr::f4e34008-a25a-4411-af9b-ccd6e36228ee" providerId="AD" clId="Web-{A49E3043-AB15-FEEE-2305-9D9949FEDB1F}" dt="2021-06-04T13:01:33.859" v="104" actId="1076"/>
        <pc:sldMkLst>
          <pc:docMk/>
          <pc:sldMk cId="2677196997" sldId="262"/>
        </pc:sldMkLst>
        <pc:picChg chg="mod ord">
          <ac:chgData name="Fabienne Esposito" userId="S::esposito.fabienne@ardechedromeloire.msa.fr::f4e34008-a25a-4411-af9b-ccd6e36228ee" providerId="AD" clId="Web-{A49E3043-AB15-FEEE-2305-9D9949FEDB1F}" dt="2021-06-04T13:01:33.859" v="104" actId="1076"/>
          <ac:picMkLst>
            <pc:docMk/>
            <pc:sldMk cId="2677196997" sldId="262"/>
            <ac:picMk id="5" creationId="{B1744D21-9418-436E-854B-66B77956A718}"/>
          </ac:picMkLst>
        </pc:picChg>
      </pc:sldChg>
      <pc:sldChg chg="addSp modSp">
        <pc:chgData name="Fabienne Esposito" userId="S::esposito.fabienne@ardechedromeloire.msa.fr::f4e34008-a25a-4411-af9b-ccd6e36228ee" providerId="AD" clId="Web-{A49E3043-AB15-FEEE-2305-9D9949FEDB1F}" dt="2021-06-04T13:04:46.505" v="149" actId="20577"/>
        <pc:sldMkLst>
          <pc:docMk/>
          <pc:sldMk cId="1793643502" sldId="263"/>
        </pc:sldMkLst>
        <pc:spChg chg="add mod">
          <ac:chgData name="Fabienne Esposito" userId="S::esposito.fabienne@ardechedromeloire.msa.fr::f4e34008-a25a-4411-af9b-ccd6e36228ee" providerId="AD" clId="Web-{A49E3043-AB15-FEEE-2305-9D9949FEDB1F}" dt="2021-06-04T13:02:11.829" v="110" actId="14100"/>
          <ac:spMkLst>
            <pc:docMk/>
            <pc:sldMk cId="1793643502" sldId="263"/>
            <ac:spMk id="3" creationId="{1698EED2-E17F-4B1A-B478-12B384C1F5E7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3:04:46.505" v="149" actId="20577"/>
          <ac:spMkLst>
            <pc:docMk/>
            <pc:sldMk cId="1793643502" sldId="263"/>
            <ac:spMk id="4" creationId="{5816B098-1CC3-47E5-ABC3-21791580E071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3:02:38.814" v="118" actId="1076"/>
          <ac:spMkLst>
            <pc:docMk/>
            <pc:sldMk cId="1793643502" sldId="263"/>
            <ac:spMk id="9" creationId="{63D75CC5-61F6-424B-AA43-9AA015CAFA57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3:03:53.832" v="138" actId="20577"/>
          <ac:spMkLst>
            <pc:docMk/>
            <pc:sldMk cId="1793643502" sldId="263"/>
            <ac:spMk id="17" creationId="{52372655-498B-42BA-9466-6BB25B31330C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3:03:49.878" v="137" actId="20577"/>
          <ac:spMkLst>
            <pc:docMk/>
            <pc:sldMk cId="1793643502" sldId="263"/>
            <ac:spMk id="19" creationId="{A7271938-FEBA-463C-89D0-E16D2871E61A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3:03:41.534" v="135" actId="20577"/>
          <ac:spMkLst>
            <pc:docMk/>
            <pc:sldMk cId="1793643502" sldId="263"/>
            <ac:spMk id="21" creationId="{DFA3F63D-D72E-45E1-9348-EBEFCC25BD2C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3:04:27.661" v="145" actId="1076"/>
          <ac:spMkLst>
            <pc:docMk/>
            <pc:sldMk cId="1793643502" sldId="263"/>
            <ac:spMk id="23" creationId="{4E815444-3893-47C8-8892-0493D5A91005}"/>
          </ac:spMkLst>
        </pc:spChg>
        <pc:picChg chg="mod">
          <ac:chgData name="Fabienne Esposito" userId="S::esposito.fabienne@ardechedromeloire.msa.fr::f4e34008-a25a-4411-af9b-ccd6e36228ee" providerId="AD" clId="Web-{A49E3043-AB15-FEEE-2305-9D9949FEDB1F}" dt="2021-06-04T13:01:46.984" v="105" actId="1076"/>
          <ac:picMkLst>
            <pc:docMk/>
            <pc:sldMk cId="1793643502" sldId="263"/>
            <ac:picMk id="6" creationId="{E9C87DCF-0118-440F-861D-A3183BBE329D}"/>
          </ac:picMkLst>
        </pc:picChg>
      </pc:sldChg>
      <pc:sldChg chg="modSp">
        <pc:chgData name="Fabienne Esposito" userId="S::esposito.fabienne@ardechedromeloire.msa.fr::f4e34008-a25a-4411-af9b-ccd6e36228ee" providerId="AD" clId="Web-{A49E3043-AB15-FEEE-2305-9D9949FEDB1F}" dt="2021-06-04T13:04:54.458" v="150" actId="14100"/>
        <pc:sldMkLst>
          <pc:docMk/>
          <pc:sldMk cId="3453744783" sldId="264"/>
        </pc:sldMkLst>
        <pc:picChg chg="mod">
          <ac:chgData name="Fabienne Esposito" userId="S::esposito.fabienne@ardechedromeloire.msa.fr::f4e34008-a25a-4411-af9b-ccd6e36228ee" providerId="AD" clId="Web-{A49E3043-AB15-FEEE-2305-9D9949FEDB1F}" dt="2021-06-04T13:04:54.458" v="150" actId="14100"/>
          <ac:picMkLst>
            <pc:docMk/>
            <pc:sldMk cId="3453744783" sldId="264"/>
            <ac:picMk id="5" creationId="{53B85A75-7FC9-4C94-9640-7930EE13533D}"/>
          </ac:picMkLst>
        </pc:picChg>
      </pc:sldChg>
      <pc:sldChg chg="addSp modSp">
        <pc:chgData name="Fabienne Esposito" userId="S::esposito.fabienne@ardechedromeloire.msa.fr::f4e34008-a25a-4411-af9b-ccd6e36228ee" providerId="AD" clId="Web-{A49E3043-AB15-FEEE-2305-9D9949FEDB1F}" dt="2021-06-04T13:06:24.445" v="171" actId="1076"/>
        <pc:sldMkLst>
          <pc:docMk/>
          <pc:sldMk cId="1956282891" sldId="265"/>
        </pc:sldMkLst>
        <pc:spChg chg="add mod">
          <ac:chgData name="Fabienne Esposito" userId="S::esposito.fabienne@ardechedromeloire.msa.fr::f4e34008-a25a-4411-af9b-ccd6e36228ee" providerId="AD" clId="Web-{A49E3043-AB15-FEEE-2305-9D9949FEDB1F}" dt="2021-06-04T13:05:11.365" v="153" actId="14100"/>
          <ac:spMkLst>
            <pc:docMk/>
            <pc:sldMk cId="1956282891" sldId="265"/>
            <ac:spMk id="3" creationId="{DE2C4183-345A-488D-9B64-8AD6C46BC147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3:05:23.240" v="156" actId="14100"/>
          <ac:spMkLst>
            <pc:docMk/>
            <pc:sldMk cId="1956282891" sldId="265"/>
            <ac:spMk id="4" creationId="{86D021E7-4C1C-4592-9A2D-5EEC3E6732B3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3:05:37.163" v="159" actId="14100"/>
          <ac:spMkLst>
            <pc:docMk/>
            <pc:sldMk cId="1956282891" sldId="265"/>
            <ac:spMk id="7" creationId="{CED5D8F0-4837-4E2C-AA5E-D342E55095E1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3:05:49.757" v="162" actId="1076"/>
          <ac:spMkLst>
            <pc:docMk/>
            <pc:sldMk cId="1956282891" sldId="265"/>
            <ac:spMk id="16" creationId="{8D346BDE-CC20-4025-AE0B-8EB7C52E8CFA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3:06:01.460" v="165" actId="1076"/>
          <ac:spMkLst>
            <pc:docMk/>
            <pc:sldMk cId="1956282891" sldId="265"/>
            <ac:spMk id="18" creationId="{EE2F6892-605A-4812-AF5D-3F9503749EA8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3:06:13.242" v="168" actId="1076"/>
          <ac:spMkLst>
            <pc:docMk/>
            <pc:sldMk cId="1956282891" sldId="265"/>
            <ac:spMk id="20" creationId="{6E824588-8814-4863-849B-84CF1A392B68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3:06:24.445" v="171" actId="1076"/>
          <ac:spMkLst>
            <pc:docMk/>
            <pc:sldMk cId="1956282891" sldId="265"/>
            <ac:spMk id="22" creationId="{4175CCBB-0A5F-490E-B0B7-4AD9DA98A93F}"/>
          </ac:spMkLst>
        </pc:spChg>
      </pc:sldChg>
      <pc:sldChg chg="modSp">
        <pc:chgData name="Fabienne Esposito" userId="S::esposito.fabienne@ardechedromeloire.msa.fr::f4e34008-a25a-4411-af9b-ccd6e36228ee" providerId="AD" clId="Web-{A49E3043-AB15-FEEE-2305-9D9949FEDB1F}" dt="2021-06-04T13:06:41.149" v="172" actId="14100"/>
        <pc:sldMkLst>
          <pc:docMk/>
          <pc:sldMk cId="2058344405" sldId="266"/>
        </pc:sldMkLst>
        <pc:picChg chg="mod">
          <ac:chgData name="Fabienne Esposito" userId="S::esposito.fabienne@ardechedromeloire.msa.fr::f4e34008-a25a-4411-af9b-ccd6e36228ee" providerId="AD" clId="Web-{A49E3043-AB15-FEEE-2305-9D9949FEDB1F}" dt="2021-06-04T13:06:41.149" v="172" actId="14100"/>
          <ac:picMkLst>
            <pc:docMk/>
            <pc:sldMk cId="2058344405" sldId="266"/>
            <ac:picMk id="5" creationId="{3D8ADE9C-CC26-4DF9-8542-B25303D9FF2F}"/>
          </ac:picMkLst>
        </pc:picChg>
      </pc:sldChg>
      <pc:sldChg chg="addSp modSp">
        <pc:chgData name="Fabienne Esposito" userId="S::esposito.fabienne@ardechedromeloire.msa.fr::f4e34008-a25a-4411-af9b-ccd6e36228ee" providerId="AD" clId="Web-{A49E3043-AB15-FEEE-2305-9D9949FEDB1F}" dt="2021-06-04T13:08:08.073" v="191" actId="1076"/>
        <pc:sldMkLst>
          <pc:docMk/>
          <pc:sldMk cId="1258402528" sldId="267"/>
        </pc:sldMkLst>
        <pc:spChg chg="add mod">
          <ac:chgData name="Fabienne Esposito" userId="S::esposito.fabienne@ardechedromeloire.msa.fr::f4e34008-a25a-4411-af9b-ccd6e36228ee" providerId="AD" clId="Web-{A49E3043-AB15-FEEE-2305-9D9949FEDB1F}" dt="2021-06-04T13:07:14.853" v="177" actId="14100"/>
          <ac:spMkLst>
            <pc:docMk/>
            <pc:sldMk cId="1258402528" sldId="267"/>
            <ac:spMk id="3" creationId="{2276135D-3C1F-443A-A4D0-88DDB9EBC04B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3:07:30.322" v="182" actId="20577"/>
          <ac:spMkLst>
            <pc:docMk/>
            <pc:sldMk cId="1258402528" sldId="267"/>
            <ac:spMk id="4" creationId="{FA4D5CCB-2075-49FA-A6F9-6CA86BD9AB48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3:08:08.073" v="191" actId="1076"/>
          <ac:spMkLst>
            <pc:docMk/>
            <pc:sldMk cId="1258402528" sldId="267"/>
            <ac:spMk id="7" creationId="{E40326A1-58D9-4277-860A-D977702AE252}"/>
          </ac:spMkLst>
        </pc:spChg>
        <pc:picChg chg="mod">
          <ac:chgData name="Fabienne Esposito" userId="S::esposito.fabienne@ardechedromeloire.msa.fr::f4e34008-a25a-4411-af9b-ccd6e36228ee" providerId="AD" clId="Web-{A49E3043-AB15-FEEE-2305-9D9949FEDB1F}" dt="2021-06-04T13:06:57.884" v="173" actId="1076"/>
          <ac:picMkLst>
            <pc:docMk/>
            <pc:sldMk cId="1258402528" sldId="267"/>
            <ac:picMk id="6" creationId="{3BA58648-BBDC-42B5-A318-DF1E757F1C29}"/>
          </ac:picMkLst>
        </pc:picChg>
      </pc:sldChg>
      <pc:sldChg chg="addSp modSp">
        <pc:chgData name="Fabienne Esposito" userId="S::esposito.fabienne@ardechedromeloire.msa.fr::f4e34008-a25a-4411-af9b-ccd6e36228ee" providerId="AD" clId="Web-{A49E3043-AB15-FEEE-2305-9D9949FEDB1F}" dt="2021-06-04T13:09:47.092" v="195" actId="1076"/>
        <pc:sldMkLst>
          <pc:docMk/>
          <pc:sldMk cId="4148959688" sldId="268"/>
        </pc:sldMkLst>
        <pc:picChg chg="add mod">
          <ac:chgData name="Fabienne Esposito" userId="S::esposito.fabienne@ardechedromeloire.msa.fr::f4e34008-a25a-4411-af9b-ccd6e36228ee" providerId="AD" clId="Web-{A49E3043-AB15-FEEE-2305-9D9949FEDB1F}" dt="2021-06-04T13:09:47.092" v="195" actId="1076"/>
          <ac:picMkLst>
            <pc:docMk/>
            <pc:sldMk cId="4148959688" sldId="268"/>
            <ac:picMk id="4" creationId="{8A124C46-F8FC-4C71-B6FA-3439C63635C0}"/>
          </ac:picMkLst>
        </pc:picChg>
        <pc:picChg chg="mod">
          <ac:chgData name="Fabienne Esposito" userId="S::esposito.fabienne@ardechedromeloire.msa.fr::f4e34008-a25a-4411-af9b-ccd6e36228ee" providerId="AD" clId="Web-{A49E3043-AB15-FEEE-2305-9D9949FEDB1F}" dt="2021-06-04T13:08:36.527" v="193" actId="1076"/>
          <ac:picMkLst>
            <pc:docMk/>
            <pc:sldMk cId="4148959688" sldId="268"/>
            <ac:picMk id="5" creationId="{05447029-EDB2-4696-A6AD-F1FDF79F1634}"/>
          </ac:picMkLst>
        </pc:picChg>
      </pc:sldChg>
      <pc:sldChg chg="modSp">
        <pc:chgData name="Fabienne Esposito" userId="S::esposito.fabienne@ardechedromeloire.msa.fr::f4e34008-a25a-4411-af9b-ccd6e36228ee" providerId="AD" clId="Web-{A49E3043-AB15-FEEE-2305-9D9949FEDB1F}" dt="2021-06-04T13:10:00.608" v="196" actId="14100"/>
        <pc:sldMkLst>
          <pc:docMk/>
          <pc:sldMk cId="4003835775" sldId="269"/>
        </pc:sldMkLst>
        <pc:picChg chg="mod">
          <ac:chgData name="Fabienne Esposito" userId="S::esposito.fabienne@ardechedromeloire.msa.fr::f4e34008-a25a-4411-af9b-ccd6e36228ee" providerId="AD" clId="Web-{A49E3043-AB15-FEEE-2305-9D9949FEDB1F}" dt="2021-06-04T13:10:00.608" v="196" actId="14100"/>
          <ac:picMkLst>
            <pc:docMk/>
            <pc:sldMk cId="4003835775" sldId="269"/>
            <ac:picMk id="6" creationId="{50A22571-532E-40D5-850F-0BE12CE6678D}"/>
          </ac:picMkLst>
        </pc:picChg>
      </pc:sldChg>
      <pc:sldChg chg="modSp">
        <pc:chgData name="Fabienne Esposito" userId="S::esposito.fabienne@ardechedromeloire.msa.fr::f4e34008-a25a-4411-af9b-ccd6e36228ee" providerId="AD" clId="Web-{A49E3043-AB15-FEEE-2305-9D9949FEDB1F}" dt="2021-06-04T13:10:22.827" v="198" actId="14100"/>
        <pc:sldMkLst>
          <pc:docMk/>
          <pc:sldMk cId="1014713504" sldId="270"/>
        </pc:sldMkLst>
        <pc:picChg chg="mod">
          <ac:chgData name="Fabienne Esposito" userId="S::esposito.fabienne@ardechedromeloire.msa.fr::f4e34008-a25a-4411-af9b-ccd6e36228ee" providerId="AD" clId="Web-{A49E3043-AB15-FEEE-2305-9D9949FEDB1F}" dt="2021-06-04T13:10:22.827" v="198" actId="14100"/>
          <ac:picMkLst>
            <pc:docMk/>
            <pc:sldMk cId="1014713504" sldId="270"/>
            <ac:picMk id="5" creationId="{655CA21C-E559-4AE5-93FC-7B4F05C678CE}"/>
          </ac:picMkLst>
        </pc:picChg>
      </pc:sldChg>
      <pc:sldChg chg="addSp modSp">
        <pc:chgData name="Fabienne Esposito" userId="S::esposito.fabienne@ardechedromeloire.msa.fr::f4e34008-a25a-4411-af9b-ccd6e36228ee" providerId="AD" clId="Web-{A49E3043-AB15-FEEE-2305-9D9949FEDB1F}" dt="2021-06-04T13:10:56.422" v="204" actId="14100"/>
        <pc:sldMkLst>
          <pc:docMk/>
          <pc:sldMk cId="1116680218" sldId="271"/>
        </pc:sldMkLst>
        <pc:spChg chg="add mod">
          <ac:chgData name="Fabienne Esposito" userId="S::esposito.fabienne@ardechedromeloire.msa.fr::f4e34008-a25a-4411-af9b-ccd6e36228ee" providerId="AD" clId="Web-{A49E3043-AB15-FEEE-2305-9D9949FEDB1F}" dt="2021-06-04T13:10:56.422" v="204" actId="14100"/>
          <ac:spMkLst>
            <pc:docMk/>
            <pc:sldMk cId="1116680218" sldId="271"/>
            <ac:spMk id="4" creationId="{B77E4956-2EC3-4945-B6EE-A10D949A3CB7}"/>
          </ac:spMkLst>
        </pc:spChg>
        <pc:picChg chg="mod">
          <ac:chgData name="Fabienne Esposito" userId="S::esposito.fabienne@ardechedromeloire.msa.fr::f4e34008-a25a-4411-af9b-ccd6e36228ee" providerId="AD" clId="Web-{A49E3043-AB15-FEEE-2305-9D9949FEDB1F}" dt="2021-06-04T13:10:37.312" v="199" actId="1076"/>
          <ac:picMkLst>
            <pc:docMk/>
            <pc:sldMk cId="1116680218" sldId="271"/>
            <ac:picMk id="3" creationId="{34D5A257-CB2E-4797-871B-B886AD4D4756}"/>
          </ac:picMkLst>
        </pc:picChg>
      </pc:sldChg>
      <pc:sldChg chg="modSp">
        <pc:chgData name="Fabienne Esposito" userId="S::esposito.fabienne@ardechedromeloire.msa.fr::f4e34008-a25a-4411-af9b-ccd6e36228ee" providerId="AD" clId="Web-{A49E3043-AB15-FEEE-2305-9D9949FEDB1F}" dt="2021-06-04T13:11:32.470" v="206" actId="20577"/>
        <pc:sldMkLst>
          <pc:docMk/>
          <pc:sldMk cId="3780812197" sldId="272"/>
        </pc:sldMkLst>
        <pc:spChg chg="mod">
          <ac:chgData name="Fabienne Esposito" userId="S::esposito.fabienne@ardechedromeloire.msa.fr::f4e34008-a25a-4411-af9b-ccd6e36228ee" providerId="AD" clId="Web-{A49E3043-AB15-FEEE-2305-9D9949FEDB1F}" dt="2021-06-04T13:11:32.470" v="206" actId="20577"/>
          <ac:spMkLst>
            <pc:docMk/>
            <pc:sldMk cId="3780812197" sldId="272"/>
            <ac:spMk id="3" creationId="{8E8DF430-BA8E-43E0-B553-4E85F936494A}"/>
          </ac:spMkLst>
        </pc:spChg>
      </pc:sldChg>
      <pc:sldChg chg="addSp modSp">
        <pc:chgData name="Fabienne Esposito" userId="S::esposito.fabienne@ardechedromeloire.msa.fr::f4e34008-a25a-4411-af9b-ccd6e36228ee" providerId="AD" clId="Web-{A49E3043-AB15-FEEE-2305-9D9949FEDB1F}" dt="2021-06-04T13:11:59.205" v="213" actId="14100"/>
        <pc:sldMkLst>
          <pc:docMk/>
          <pc:sldMk cId="972790796" sldId="273"/>
        </pc:sldMkLst>
        <pc:spChg chg="add mod">
          <ac:chgData name="Fabienne Esposito" userId="S::esposito.fabienne@ardechedromeloire.msa.fr::f4e34008-a25a-4411-af9b-ccd6e36228ee" providerId="AD" clId="Web-{A49E3043-AB15-FEEE-2305-9D9949FEDB1F}" dt="2021-06-04T13:11:59.205" v="213" actId="14100"/>
          <ac:spMkLst>
            <pc:docMk/>
            <pc:sldMk cId="972790796" sldId="273"/>
            <ac:spMk id="4" creationId="{3D7E0F64-3F8D-462F-A1F9-95FB92454218}"/>
          </ac:spMkLst>
        </pc:spChg>
        <pc:picChg chg="mod">
          <ac:chgData name="Fabienne Esposito" userId="S::esposito.fabienne@ardechedromeloire.msa.fr::f4e34008-a25a-4411-af9b-ccd6e36228ee" providerId="AD" clId="Web-{A49E3043-AB15-FEEE-2305-9D9949FEDB1F}" dt="2021-06-04T13:11:41.720" v="208" actId="1076"/>
          <ac:picMkLst>
            <pc:docMk/>
            <pc:sldMk cId="972790796" sldId="273"/>
            <ac:picMk id="5" creationId="{9D50A3B1-1670-4AEF-9320-2B129899B8A1}"/>
          </ac:picMkLst>
        </pc:picChg>
      </pc:sldChg>
      <pc:sldChg chg="addSp modSp">
        <pc:chgData name="Fabienne Esposito" userId="S::esposito.fabienne@ardechedromeloire.msa.fr::f4e34008-a25a-4411-af9b-ccd6e36228ee" providerId="AD" clId="Web-{A49E3043-AB15-FEEE-2305-9D9949FEDB1F}" dt="2021-06-04T13:13:43.646" v="241" actId="20577"/>
        <pc:sldMkLst>
          <pc:docMk/>
          <pc:sldMk cId="3610526586" sldId="274"/>
        </pc:sldMkLst>
        <pc:spChg chg="mod">
          <ac:chgData name="Fabienne Esposito" userId="S::esposito.fabienne@ardechedromeloire.msa.fr::f4e34008-a25a-4411-af9b-ccd6e36228ee" providerId="AD" clId="Web-{A49E3043-AB15-FEEE-2305-9D9949FEDB1F}" dt="2021-06-04T13:13:39.349" v="240" actId="20577"/>
          <ac:spMkLst>
            <pc:docMk/>
            <pc:sldMk cId="3610526586" sldId="274"/>
            <ac:spMk id="3" creationId="{8E8DF430-BA8E-43E0-B553-4E85F936494A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3:13:43.646" v="241" actId="20577"/>
          <ac:spMkLst>
            <pc:docMk/>
            <pc:sldMk cId="3610526586" sldId="274"/>
            <ac:spMk id="4" creationId="{D549A427-8F97-4E43-ADF4-8E447598BBFA}"/>
          </ac:spMkLst>
        </pc:spChg>
        <pc:picChg chg="mod">
          <ac:chgData name="Fabienne Esposito" userId="S::esposito.fabienne@ardechedromeloire.msa.fr::f4e34008-a25a-4411-af9b-ccd6e36228ee" providerId="AD" clId="Web-{A49E3043-AB15-FEEE-2305-9D9949FEDB1F}" dt="2021-06-04T13:13:00.692" v="228" actId="1076"/>
          <ac:picMkLst>
            <pc:docMk/>
            <pc:sldMk cId="3610526586" sldId="274"/>
            <ac:picMk id="5" creationId="{855CA891-C4BA-49A8-BBD5-C7DD41A55BD9}"/>
          </ac:picMkLst>
        </pc:picChg>
        <pc:picChg chg="mod">
          <ac:chgData name="Fabienne Esposito" userId="S::esposito.fabienne@ardechedromeloire.msa.fr::f4e34008-a25a-4411-af9b-ccd6e36228ee" providerId="AD" clId="Web-{A49E3043-AB15-FEEE-2305-9D9949FEDB1F}" dt="2021-06-04T13:13:10.879" v="234" actId="1076"/>
          <ac:picMkLst>
            <pc:docMk/>
            <pc:sldMk cId="3610526586" sldId="274"/>
            <ac:picMk id="6" creationId="{883156EC-69C9-4D5F-9CDC-0687AF939D0B}"/>
          </ac:picMkLst>
        </pc:picChg>
      </pc:sldChg>
      <pc:sldChg chg="addSp delSp modSp">
        <pc:chgData name="Fabienne Esposito" userId="S::esposito.fabienne@ardechedromeloire.msa.fr::f4e34008-a25a-4411-af9b-ccd6e36228ee" providerId="AD" clId="Web-{A49E3043-AB15-FEEE-2305-9D9949FEDB1F}" dt="2021-06-04T13:15:41.009" v="258" actId="1076"/>
        <pc:sldMkLst>
          <pc:docMk/>
          <pc:sldMk cId="4114354218" sldId="275"/>
        </pc:sldMkLst>
        <pc:spChg chg="add del mod">
          <ac:chgData name="Fabienne Esposito" userId="S::esposito.fabienne@ardechedromeloire.msa.fr::f4e34008-a25a-4411-af9b-ccd6e36228ee" providerId="AD" clId="Web-{A49E3043-AB15-FEEE-2305-9D9949FEDB1F}" dt="2021-06-04T13:14:05.225" v="244"/>
          <ac:spMkLst>
            <pc:docMk/>
            <pc:sldMk cId="4114354218" sldId="275"/>
            <ac:spMk id="3" creationId="{311A9CD6-6B21-4C58-A26C-C9A40640927E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3:14:50.367" v="249" actId="1076"/>
          <ac:spMkLst>
            <pc:docMk/>
            <pc:sldMk cId="4114354218" sldId="275"/>
            <ac:spMk id="4" creationId="{DE8A95B7-C1E7-4CAF-84FC-6D4B6266FE40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3:15:41.009" v="258" actId="1076"/>
          <ac:spMkLst>
            <pc:docMk/>
            <pc:sldMk cId="4114354218" sldId="275"/>
            <ac:spMk id="5" creationId="{60876061-F32C-4DBF-BA8C-48EAFF5AA1E7}"/>
          </ac:spMkLst>
        </pc:spChg>
      </pc:sldChg>
      <pc:sldChg chg="modSp">
        <pc:chgData name="Fabienne Esposito" userId="S::esposito.fabienne@ardechedromeloire.msa.fr::f4e34008-a25a-4411-af9b-ccd6e36228ee" providerId="AD" clId="Web-{A49E3043-AB15-FEEE-2305-9D9949FEDB1F}" dt="2021-06-04T13:16:40.042" v="275" actId="20577"/>
        <pc:sldMkLst>
          <pc:docMk/>
          <pc:sldMk cId="3874704296" sldId="276"/>
        </pc:sldMkLst>
        <pc:spChg chg="mod">
          <ac:chgData name="Fabienne Esposito" userId="S::esposito.fabienne@ardechedromeloire.msa.fr::f4e34008-a25a-4411-af9b-ccd6e36228ee" providerId="AD" clId="Web-{A49E3043-AB15-FEEE-2305-9D9949FEDB1F}" dt="2021-06-04T13:16:40.042" v="275" actId="20577"/>
          <ac:spMkLst>
            <pc:docMk/>
            <pc:sldMk cId="3874704296" sldId="276"/>
            <ac:spMk id="3" creationId="{8E8DF430-BA8E-43E0-B553-4E85F936494A}"/>
          </ac:spMkLst>
        </pc:spChg>
        <pc:picChg chg="mod">
          <ac:chgData name="Fabienne Esposito" userId="S::esposito.fabienne@ardechedromeloire.msa.fr::f4e34008-a25a-4411-af9b-ccd6e36228ee" providerId="AD" clId="Web-{A49E3043-AB15-FEEE-2305-9D9949FEDB1F}" dt="2021-06-04T13:15:59.853" v="265" actId="1076"/>
          <ac:picMkLst>
            <pc:docMk/>
            <pc:sldMk cId="3874704296" sldId="276"/>
            <ac:picMk id="5" creationId="{852B244D-5AF7-4B48-88C3-183940D2C70E}"/>
          </ac:picMkLst>
        </pc:picChg>
      </pc:sldChg>
      <pc:sldChg chg="addSp modSp">
        <pc:chgData name="Fabienne Esposito" userId="S::esposito.fabienne@ardechedromeloire.msa.fr::f4e34008-a25a-4411-af9b-ccd6e36228ee" providerId="AD" clId="Web-{A49E3043-AB15-FEEE-2305-9D9949FEDB1F}" dt="2021-06-04T13:26:36.138" v="293" actId="1076"/>
        <pc:sldMkLst>
          <pc:docMk/>
          <pc:sldMk cId="3349369833" sldId="277"/>
        </pc:sldMkLst>
        <pc:spChg chg="add mod">
          <ac:chgData name="Fabienne Esposito" userId="S::esposito.fabienne@ardechedromeloire.msa.fr::f4e34008-a25a-4411-af9b-ccd6e36228ee" providerId="AD" clId="Web-{A49E3043-AB15-FEEE-2305-9D9949FEDB1F}" dt="2021-06-04T13:17:08.855" v="279" actId="14100"/>
          <ac:spMkLst>
            <pc:docMk/>
            <pc:sldMk cId="3349369833" sldId="277"/>
            <ac:spMk id="4" creationId="{37295DEC-96A4-4C50-97CA-1949AC8F7B52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3:17:25.606" v="283" actId="1076"/>
          <ac:spMkLst>
            <pc:docMk/>
            <pc:sldMk cId="3349369833" sldId="277"/>
            <ac:spMk id="7" creationId="{5CA4147B-24B2-46CD-8200-6F5D7087D080}"/>
          </ac:spMkLst>
        </pc:spChg>
        <pc:spChg chg="add mod">
          <ac:chgData name="Fabienne Esposito" userId="S::esposito.fabienne@ardechedromeloire.msa.fr::f4e34008-a25a-4411-af9b-ccd6e36228ee" providerId="AD" clId="Web-{A49E3043-AB15-FEEE-2305-9D9949FEDB1F}" dt="2021-06-04T13:26:36.138" v="293" actId="1076"/>
          <ac:spMkLst>
            <pc:docMk/>
            <pc:sldMk cId="3349369833" sldId="277"/>
            <ac:spMk id="9" creationId="{490B084A-7055-4AB4-88C4-DA944ECAA551}"/>
          </ac:spMkLst>
        </pc:spChg>
      </pc:sldChg>
    </pc:docChg>
  </pc:docChgLst>
  <pc:docChgLst>
    <pc:chgData name="Fabienne Esposito" userId="S::esposito.fabienne@ardechedromeloire.msa.fr::f4e34008-a25a-4411-af9b-ccd6e36228ee" providerId="AD" clId="Web-{BAABE88D-860E-EFF0-33B2-0E4497BC42AA}"/>
    <pc:docChg chg="modSld">
      <pc:chgData name="Fabienne Esposito" userId="S::esposito.fabienne@ardechedromeloire.msa.fr::f4e34008-a25a-4411-af9b-ccd6e36228ee" providerId="AD" clId="Web-{BAABE88D-860E-EFF0-33B2-0E4497BC42AA}" dt="2021-06-07T10:50:39.445" v="16" actId="1076"/>
      <pc:docMkLst>
        <pc:docMk/>
      </pc:docMkLst>
      <pc:sldChg chg="addSp delSp modSp">
        <pc:chgData name="Fabienne Esposito" userId="S::esposito.fabienne@ardechedromeloire.msa.fr::f4e34008-a25a-4411-af9b-ccd6e36228ee" providerId="AD" clId="Web-{BAABE88D-860E-EFF0-33B2-0E4497BC42AA}" dt="2021-06-07T10:47:41.533" v="14"/>
        <pc:sldMkLst>
          <pc:docMk/>
          <pc:sldMk cId="3784089036" sldId="256"/>
        </pc:sldMkLst>
        <pc:spChg chg="mod">
          <ac:chgData name="Fabienne Esposito" userId="S::esposito.fabienne@ardechedromeloire.msa.fr::f4e34008-a25a-4411-af9b-ccd6e36228ee" providerId="AD" clId="Web-{BAABE88D-860E-EFF0-33B2-0E4497BC42AA}" dt="2021-06-07T10:47:41.533" v="14"/>
          <ac:spMkLst>
            <pc:docMk/>
            <pc:sldMk cId="3784089036" sldId="256"/>
            <ac:spMk id="2" creationId="{00000000-0000-0000-0000-000000000000}"/>
          </ac:spMkLst>
        </pc:spChg>
        <pc:spChg chg="del mod">
          <ac:chgData name="Fabienne Esposito" userId="S::esposito.fabienne@ardechedromeloire.msa.fr::f4e34008-a25a-4411-af9b-ccd6e36228ee" providerId="AD" clId="Web-{BAABE88D-860E-EFF0-33B2-0E4497BC42AA}" dt="2021-06-07T10:46:57.798" v="8"/>
          <ac:spMkLst>
            <pc:docMk/>
            <pc:sldMk cId="3784089036" sldId="256"/>
            <ac:spMk id="3" creationId="{00000000-0000-0000-0000-000000000000}"/>
          </ac:spMkLst>
        </pc:spChg>
        <pc:spChg chg="del">
          <ac:chgData name="Fabienne Esposito" userId="S::esposito.fabienne@ardechedromeloire.msa.fr::f4e34008-a25a-4411-af9b-ccd6e36228ee" providerId="AD" clId="Web-{BAABE88D-860E-EFF0-33B2-0E4497BC42AA}" dt="2021-06-07T10:46:19.187" v="3"/>
          <ac:spMkLst>
            <pc:docMk/>
            <pc:sldMk cId="3784089036" sldId="256"/>
            <ac:spMk id="8" creationId="{934F1179-B481-4F9E-BCA3-AFB972070F83}"/>
          </ac:spMkLst>
        </pc:spChg>
        <pc:spChg chg="del">
          <ac:chgData name="Fabienne Esposito" userId="S::esposito.fabienne@ardechedromeloire.msa.fr::f4e34008-a25a-4411-af9b-ccd6e36228ee" providerId="AD" clId="Web-{BAABE88D-860E-EFF0-33B2-0E4497BC42AA}" dt="2021-06-07T10:46:19.187" v="3"/>
          <ac:spMkLst>
            <pc:docMk/>
            <pc:sldMk cId="3784089036" sldId="256"/>
            <ac:spMk id="10" creationId="{827DC2C4-B485-428A-BF4A-472D2967F47F}"/>
          </ac:spMkLst>
        </pc:spChg>
        <pc:spChg chg="del">
          <ac:chgData name="Fabienne Esposito" userId="S::esposito.fabienne@ardechedromeloire.msa.fr::f4e34008-a25a-4411-af9b-ccd6e36228ee" providerId="AD" clId="Web-{BAABE88D-860E-EFF0-33B2-0E4497BC42AA}" dt="2021-06-07T10:46:19.187" v="3"/>
          <ac:spMkLst>
            <pc:docMk/>
            <pc:sldMk cId="3784089036" sldId="256"/>
            <ac:spMk id="12" creationId="{EE04B5EB-F158-4507-90DD-BD23620C7CC9}"/>
          </ac:spMkLst>
        </pc:spChg>
        <pc:spChg chg="add del">
          <ac:chgData name="Fabienne Esposito" userId="S::esposito.fabienne@ardechedromeloire.msa.fr::f4e34008-a25a-4411-af9b-ccd6e36228ee" providerId="AD" clId="Web-{BAABE88D-860E-EFF0-33B2-0E4497BC42AA}" dt="2021-06-07T10:47:41.533" v="14"/>
          <ac:spMkLst>
            <pc:docMk/>
            <pc:sldMk cId="3784089036" sldId="256"/>
            <ac:spMk id="17" creationId="{F12E7CC5-C78B-4EBD-9565-3FA00FAA6CF2}"/>
          </ac:spMkLst>
        </pc:spChg>
        <pc:spChg chg="add del">
          <ac:chgData name="Fabienne Esposito" userId="S::esposito.fabienne@ardechedromeloire.msa.fr::f4e34008-a25a-4411-af9b-ccd6e36228ee" providerId="AD" clId="Web-{BAABE88D-860E-EFF0-33B2-0E4497BC42AA}" dt="2021-06-07T10:47:41.533" v="14"/>
          <ac:spMkLst>
            <pc:docMk/>
            <pc:sldMk cId="3784089036" sldId="256"/>
            <ac:spMk id="19" creationId="{3A4529A5-F675-429F-8044-01372BB13422}"/>
          </ac:spMkLst>
        </pc:spChg>
        <pc:spChg chg="add del">
          <ac:chgData name="Fabienne Esposito" userId="S::esposito.fabienne@ardechedromeloire.msa.fr::f4e34008-a25a-4411-af9b-ccd6e36228ee" providerId="AD" clId="Web-{BAABE88D-860E-EFF0-33B2-0E4497BC42AA}" dt="2021-06-07T10:47:41.533" v="14"/>
          <ac:spMkLst>
            <pc:docMk/>
            <pc:sldMk cId="3784089036" sldId="256"/>
            <ac:spMk id="21" creationId="{63DAB858-5A0C-4AFF-AAC6-705EDF8DB733}"/>
          </ac:spMkLst>
        </pc:spChg>
        <pc:spChg chg="add">
          <ac:chgData name="Fabienne Esposito" userId="S::esposito.fabienne@ardechedromeloire.msa.fr::f4e34008-a25a-4411-af9b-ccd6e36228ee" providerId="AD" clId="Web-{BAABE88D-860E-EFF0-33B2-0E4497BC42AA}" dt="2021-06-07T10:47:41.533" v="14"/>
          <ac:spMkLst>
            <pc:docMk/>
            <pc:sldMk cId="3784089036" sldId="256"/>
            <ac:spMk id="26" creationId="{20D5D19D-0789-4518-B5DC-D47ADF69D25A}"/>
          </ac:spMkLst>
        </pc:spChg>
        <pc:spChg chg="add">
          <ac:chgData name="Fabienne Esposito" userId="S::esposito.fabienne@ardechedromeloire.msa.fr::f4e34008-a25a-4411-af9b-ccd6e36228ee" providerId="AD" clId="Web-{BAABE88D-860E-EFF0-33B2-0E4497BC42AA}" dt="2021-06-07T10:47:41.533" v="14"/>
          <ac:spMkLst>
            <pc:docMk/>
            <pc:sldMk cId="3784089036" sldId="256"/>
            <ac:spMk id="33" creationId="{B81933D1-5615-42C7-9C0B-4EB7105CCE2D}"/>
          </ac:spMkLst>
        </pc:spChg>
        <pc:spChg chg="add">
          <ac:chgData name="Fabienne Esposito" userId="S::esposito.fabienne@ardechedromeloire.msa.fr::f4e34008-a25a-4411-af9b-ccd6e36228ee" providerId="AD" clId="Web-{BAABE88D-860E-EFF0-33B2-0E4497BC42AA}" dt="2021-06-07T10:47:41.533" v="14"/>
          <ac:spMkLst>
            <pc:docMk/>
            <pc:sldMk cId="3784089036" sldId="256"/>
            <ac:spMk id="35" creationId="{19C9EAEA-39D0-4B0E-A0EB-51E7B26740B1}"/>
          </ac:spMkLst>
        </pc:spChg>
        <pc:grpChg chg="add">
          <ac:chgData name="Fabienne Esposito" userId="S::esposito.fabienne@ardechedromeloire.msa.fr::f4e34008-a25a-4411-af9b-ccd6e36228ee" providerId="AD" clId="Web-{BAABE88D-860E-EFF0-33B2-0E4497BC42AA}" dt="2021-06-07T10:47:41.533" v="14"/>
          <ac:grpSpMkLst>
            <pc:docMk/>
            <pc:sldMk cId="3784089036" sldId="256"/>
            <ac:grpSpMk id="28" creationId="{032D8612-31EB-44CF-A1D0-14FD4C705424}"/>
          </ac:grpSpMkLst>
        </pc:grpChg>
        <pc:picChg chg="add mod ord">
          <ac:chgData name="Fabienne Esposito" userId="S::esposito.fabienne@ardechedromeloire.msa.fr::f4e34008-a25a-4411-af9b-ccd6e36228ee" providerId="AD" clId="Web-{BAABE88D-860E-EFF0-33B2-0E4497BC42AA}" dt="2021-06-07T10:47:41.533" v="14"/>
          <ac:picMkLst>
            <pc:docMk/>
            <pc:sldMk cId="3784089036" sldId="256"/>
            <ac:picMk id="4" creationId="{DCD7E316-A4C6-4D76-BED8-BD9E16CD4861}"/>
          </ac:picMkLst>
        </pc:picChg>
      </pc:sldChg>
      <pc:sldChg chg="modSp">
        <pc:chgData name="Fabienne Esposito" userId="S::esposito.fabienne@ardechedromeloire.msa.fr::f4e34008-a25a-4411-af9b-ccd6e36228ee" providerId="AD" clId="Web-{BAABE88D-860E-EFF0-33B2-0E4497BC42AA}" dt="2021-06-07T10:50:39.445" v="16" actId="1076"/>
        <pc:sldMkLst>
          <pc:docMk/>
          <pc:sldMk cId="3349369833" sldId="277"/>
        </pc:sldMkLst>
        <pc:spChg chg="mod">
          <ac:chgData name="Fabienne Esposito" userId="S::esposito.fabienne@ardechedromeloire.msa.fr::f4e34008-a25a-4411-af9b-ccd6e36228ee" providerId="AD" clId="Web-{BAABE88D-860E-EFF0-33B2-0E4497BC42AA}" dt="2021-06-07T10:50:39.445" v="16" actId="1076"/>
          <ac:spMkLst>
            <pc:docMk/>
            <pc:sldMk cId="3349369833" sldId="277"/>
            <ac:spMk id="2" creationId="{AE4C632F-7D0A-4C7B-84BC-DF073CE8C59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049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1795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6923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763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1866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585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020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40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090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278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2177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941B0-F4D5-4460-BCAD-F7E2B41A8257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112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xmlns="" id="{20D5D19D-0789-4518-B5DC-D47ADF69D2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13810" y="3130041"/>
            <a:ext cx="4036334" cy="2387600"/>
          </a:xfrm>
        </p:spPr>
        <p:txBody>
          <a:bodyPr anchor="t">
            <a:normAutofit/>
          </a:bodyPr>
          <a:lstStyle/>
          <a:p>
            <a:pPr algn="l"/>
            <a:r>
              <a:rPr lang="de-DE" sz="5000" b="1" dirty="0">
                <a:latin typeface="Arial"/>
                <a:cs typeface="Calibri Light"/>
              </a:rPr>
              <a:t>Conseil Municipal </a:t>
            </a:r>
            <a:br>
              <a:rPr lang="de-DE" sz="5000" b="1" dirty="0">
                <a:latin typeface="Arial"/>
                <a:cs typeface="Calibri Light"/>
              </a:rPr>
            </a:br>
            <a:r>
              <a:rPr lang="de-DE" sz="5000" b="1" dirty="0" err="1">
                <a:latin typeface="Arial"/>
                <a:cs typeface="Calibri Light"/>
              </a:rPr>
              <a:t>Enfants</a:t>
            </a:r>
            <a:endParaRPr lang="de-DE" sz="5000" b="1" dirty="0">
              <a:latin typeface="Arial"/>
              <a:cs typeface="Arial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032D8612-31EB-44CF-A1D0-14FD4C7054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F19A4A0F-1B59-4DB0-9764-D10936E9877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F399A70F-F8CD-4992-9EF5-6CF15472E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xmlns="" id="{48F4FEDC-6D80-458C-A665-075D9B950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B81933D1-5615-42C7-9C0B-4EB7105CCE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19C9EAEA-39D0-4B0E-A0EB-51E7B2674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xmlns="" id="{DCD7E316-A4C6-4D76-BED8-BD9E16CD48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8"/>
          <a:stretch/>
        </p:blipFill>
        <p:spPr>
          <a:xfrm>
            <a:off x="5922492" y="666728"/>
            <a:ext cx="5536001" cy="546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89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522B21E-B2B9-4C72-9A71-C87EFD1374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EB7D2A2-F448-44D4-938C-DC84CBCB3B1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71AEA07-1E14-44B4-8E55-64EF049CD6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AE4C632F-7D0A-4C7B-84BC-DF073CE8C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049" y="252557"/>
            <a:ext cx="9116122" cy="2373202"/>
          </a:xfrm>
        </p:spPr>
        <p:txBody>
          <a:bodyPr anchor="ctr">
            <a:normAutofit/>
          </a:bodyPr>
          <a:lstStyle/>
          <a:p>
            <a:r>
              <a:rPr lang="fr-FR" sz="7200" dirty="0">
                <a:latin typeface="Arial"/>
                <a:cs typeface="Calibri Light"/>
              </a:rPr>
              <a:t>Un CME, c'est qui ?</a:t>
            </a:r>
            <a:endParaRPr lang="fr-FR" sz="7200" dirty="0">
              <a:latin typeface="Arial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F7C8EA93-3210-4C62-99E9-153C275E3A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4" descr="Une image contenant clipart&#10;&#10;Description générée automatiquement">
            <a:extLst>
              <a:ext uri="{FF2B5EF4-FFF2-40B4-BE49-F238E27FC236}">
                <a16:creationId xmlns:a16="http://schemas.microsoft.com/office/drawing/2014/main" xmlns="" id="{FC14A098-1EA2-4A8E-86F0-E45691168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3548" y="2728667"/>
            <a:ext cx="1646895" cy="3541209"/>
          </a:xfrm>
          <a:prstGeom prst="rect">
            <a:avLst/>
          </a:prstGeom>
        </p:spPr>
      </p:pic>
      <p:pic>
        <p:nvPicPr>
          <p:cNvPr id="5" name="Image 5" descr="Une image contenant clipart&#10;&#10;Description générée automatiquement">
            <a:extLst>
              <a:ext uri="{FF2B5EF4-FFF2-40B4-BE49-F238E27FC236}">
                <a16:creationId xmlns:a16="http://schemas.microsoft.com/office/drawing/2014/main" xmlns="" id="{484323F1-D179-4236-844F-EB7820557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964" y="2544968"/>
            <a:ext cx="1709387" cy="3722182"/>
          </a:xfrm>
          <a:prstGeom prst="rect">
            <a:avLst/>
          </a:prstGeom>
        </p:spPr>
      </p:pic>
      <p:pic>
        <p:nvPicPr>
          <p:cNvPr id="7" name="Image 8" descr="Une image contenant jouet, poupée, clipart, graphiques vectoriels&#10;&#10;Description générée automatiquement">
            <a:extLst>
              <a:ext uri="{FF2B5EF4-FFF2-40B4-BE49-F238E27FC236}">
                <a16:creationId xmlns:a16="http://schemas.microsoft.com/office/drawing/2014/main" xmlns="" id="{52A1AC7F-122B-4744-A795-877B1B7C4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0302" y="2858061"/>
            <a:ext cx="2752493" cy="3372122"/>
          </a:xfrm>
          <a:prstGeom prst="rect">
            <a:avLst/>
          </a:prstGeom>
        </p:spPr>
      </p:pic>
      <p:pic>
        <p:nvPicPr>
          <p:cNvPr id="9" name="Image 10" descr="Une image contenant jouet, poupée&#10;&#10;Description générée automatiquement">
            <a:extLst>
              <a:ext uri="{FF2B5EF4-FFF2-40B4-BE49-F238E27FC236}">
                <a16:creationId xmlns:a16="http://schemas.microsoft.com/office/drawing/2014/main" xmlns="" id="{383CE777-08F1-4220-8D65-5FD9B10823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873" y="2580793"/>
            <a:ext cx="2743200" cy="345974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E2E5218-061B-4E84-859D-26E5A4EB06CE}"/>
              </a:ext>
            </a:extLst>
          </p:cNvPr>
          <p:cNvSpPr/>
          <p:nvPr/>
        </p:nvSpPr>
        <p:spPr>
          <a:xfrm>
            <a:off x="5797227" y="4086614"/>
            <a:ext cx="1104121" cy="2029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PF SIG Révision GI-PF</a:t>
            </a:r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8F589040-7213-4D06-9C34-F251A77D2194}"/>
              </a:ext>
            </a:extLst>
          </p:cNvPr>
          <p:cNvSpPr/>
          <p:nvPr/>
        </p:nvSpPr>
        <p:spPr>
          <a:xfrm>
            <a:off x="2274921" y="4086614"/>
            <a:ext cx="777550" cy="2029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PF SIG Révision GI-PF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DDB87224-9246-4A85-95CB-4455AA75CCB1}"/>
              </a:ext>
            </a:extLst>
          </p:cNvPr>
          <p:cNvSpPr/>
          <p:nvPr/>
        </p:nvSpPr>
        <p:spPr>
          <a:xfrm>
            <a:off x="9482818" y="4242124"/>
            <a:ext cx="458754" cy="2029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PF SIG Rn GI-PF</a:t>
            </a:r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212393FB-BED8-46D6-9E87-46A80A821EC0}"/>
              </a:ext>
            </a:extLst>
          </p:cNvPr>
          <p:cNvSpPr/>
          <p:nvPr/>
        </p:nvSpPr>
        <p:spPr>
          <a:xfrm rot="16200000">
            <a:off x="4813624" y="3670623"/>
            <a:ext cx="77754" cy="48208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2825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100EDD19-6802-4EC3-95CE-CFFAB042CF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4BBBC7A-93A5-4CAA-BB41-31D169247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FR" sz="5400" dirty="0">
                <a:latin typeface="Arial"/>
                <a:cs typeface="Calibri Light"/>
              </a:rPr>
              <a:t>Un CME, c'est qui ?</a:t>
            </a:r>
            <a:endParaRPr lang="fr-FR" sz="5400" dirty="0">
              <a:latin typeface="Arial"/>
              <a:cs typeface="Arial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xmlns="" id="{DB17E863-922E-4C26-BD64-E8FD41D286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E8DF430-BA8E-43E0-B553-4E85F9364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20B0604020202020204" pitchFamily="34" charset="0"/>
              <a:buChar char="Ø"/>
            </a:pPr>
            <a:r>
              <a:rPr lang="fr-FR" sz="2200" dirty="0">
                <a:latin typeface="Arial"/>
                <a:cs typeface="Calibri"/>
              </a:rPr>
              <a:t>Des conseillers enfants élus par leurs camarades.</a:t>
            </a:r>
            <a:endParaRPr lang="fr-FR" dirty="0"/>
          </a:p>
          <a:p>
            <a:endParaRPr lang="fr-FR" sz="2200" dirty="0">
              <a:latin typeface="Arial"/>
              <a:cs typeface="Calibri"/>
            </a:endParaRPr>
          </a:p>
          <a:p>
            <a:pPr>
              <a:buFont typeface="Wingdings" panose="020B0604020202020204" pitchFamily="34" charset="0"/>
              <a:buChar char="Ø"/>
            </a:pPr>
            <a:r>
              <a:rPr lang="fr-FR" sz="2200" dirty="0">
                <a:latin typeface="Arial"/>
                <a:cs typeface="Calibri"/>
              </a:rPr>
              <a:t>Le CME sera composé </a:t>
            </a:r>
            <a:r>
              <a:rPr lang="fr-FR" sz="2200" dirty="0" smtClean="0">
                <a:latin typeface="Arial"/>
                <a:cs typeface="Calibri"/>
              </a:rPr>
              <a:t>de 6 à 18 </a:t>
            </a:r>
            <a:r>
              <a:rPr lang="fr-FR" sz="2200" dirty="0">
                <a:latin typeface="Arial"/>
                <a:cs typeface="Calibri"/>
              </a:rPr>
              <a:t>conseillers :</a:t>
            </a:r>
            <a:br>
              <a:rPr lang="fr-FR" sz="2200" dirty="0">
                <a:latin typeface="Arial"/>
                <a:cs typeface="Calibri"/>
              </a:rPr>
            </a:br>
            <a:r>
              <a:rPr lang="fr-FR" sz="2200" dirty="0">
                <a:latin typeface="Arial"/>
                <a:cs typeface="Calibri"/>
              </a:rPr>
              <a:t>           </a:t>
            </a:r>
            <a:r>
              <a:rPr lang="fr-FR" sz="2200" dirty="0" smtClean="0">
                <a:latin typeface="Arial"/>
                <a:cs typeface="Calibri"/>
              </a:rPr>
              <a:t>parmi les CE2</a:t>
            </a:r>
            <a:r>
              <a:rPr lang="fr-FR" sz="2200" dirty="0">
                <a:latin typeface="Arial"/>
                <a:cs typeface="Calibri"/>
              </a:rPr>
              <a:t>, </a:t>
            </a:r>
            <a:r>
              <a:rPr lang="fr-FR" sz="2200" dirty="0" smtClean="0">
                <a:latin typeface="Arial"/>
                <a:cs typeface="Calibri"/>
              </a:rPr>
              <a:t>CM1 </a:t>
            </a:r>
            <a:r>
              <a:rPr lang="fr-FR" sz="2200" dirty="0">
                <a:latin typeface="Arial"/>
                <a:cs typeface="Calibri"/>
              </a:rPr>
              <a:t>et </a:t>
            </a:r>
            <a:r>
              <a:rPr lang="fr-FR" sz="2200" dirty="0" smtClean="0">
                <a:latin typeface="Arial"/>
                <a:cs typeface="Calibri"/>
              </a:rPr>
              <a:t>CM2</a:t>
            </a:r>
            <a:endParaRPr lang="fr-FR" sz="2200" dirty="0">
              <a:latin typeface="Arial"/>
              <a:cs typeface="Calibri"/>
            </a:endParaRPr>
          </a:p>
          <a:p>
            <a:endParaRPr lang="fr-FR" sz="2200" dirty="0">
              <a:latin typeface="Arial"/>
              <a:cs typeface="Calibri"/>
            </a:endParaRPr>
          </a:p>
          <a:p>
            <a:pPr>
              <a:buFont typeface="Wingdings" panose="020B0604020202020204" pitchFamily="34" charset="0"/>
              <a:buChar char="Ø"/>
            </a:pPr>
            <a:r>
              <a:rPr lang="fr-FR" sz="2200" dirty="0">
                <a:latin typeface="Arial"/>
                <a:cs typeface="Calibri"/>
              </a:rPr>
              <a:t>Les futurs conseillers représenteront leurs camarades.</a:t>
            </a: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xmlns="" id="{4ABAA126-BB8F-4BFE-A500-5EE0F8D12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0992" y="1716823"/>
            <a:ext cx="3904551" cy="462310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315DC936-911A-4455-8E85-EBF62B40B707}"/>
              </a:ext>
            </a:extLst>
          </p:cNvPr>
          <p:cNvSpPr txBox="1"/>
          <p:nvPr/>
        </p:nvSpPr>
        <p:spPr>
          <a:xfrm>
            <a:off x="10848276" y="5653668"/>
            <a:ext cx="959006" cy="120032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dirty="0"/>
              <a:t>        </a:t>
            </a:r>
          </a:p>
          <a:p>
            <a:endParaRPr lang="fr-FR" dirty="0">
              <a:cs typeface="Calibri"/>
            </a:endParaRPr>
          </a:p>
          <a:p>
            <a:endParaRPr lang="fr-FR" dirty="0">
              <a:cs typeface="Calibri"/>
            </a:endParaRPr>
          </a:p>
          <a:p>
            <a:endParaRPr lang="fr-FR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1523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522B21E-B2B9-4C72-9A71-C87EFD1374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EB7D2A2-F448-44D4-938C-DC84CBCB3B1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71AEA07-1E14-44B4-8E55-64EF049CD6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AE4C632F-7D0A-4C7B-84BC-DF073CE8C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3512" y="252557"/>
            <a:ext cx="10435682" cy="2605519"/>
          </a:xfrm>
        </p:spPr>
        <p:txBody>
          <a:bodyPr anchor="ctr">
            <a:normAutofit/>
          </a:bodyPr>
          <a:lstStyle/>
          <a:p>
            <a:r>
              <a:rPr lang="fr-FR" sz="7200" dirty="0">
                <a:latin typeface="Arial"/>
                <a:cs typeface="Calibri Light"/>
              </a:rPr>
              <a:t>Un CME, à quoi ça sert ?</a:t>
            </a:r>
            <a:endParaRPr lang="fr-FR" sz="7200" dirty="0">
              <a:latin typeface="Arial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F7C8EA93-3210-4C62-99E9-153C275E3A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6" descr="Une image contenant clipart&#10;&#10;Description générée automatiquement">
            <a:extLst>
              <a:ext uri="{FF2B5EF4-FFF2-40B4-BE49-F238E27FC236}">
                <a16:creationId xmlns:a16="http://schemas.microsoft.com/office/drawing/2014/main" xmlns="" id="{BD6A8C26-089C-475F-AF0A-AD0ED7016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738" y="2598233"/>
            <a:ext cx="1642793" cy="3715215"/>
          </a:xfrm>
          <a:prstGeom prst="rect">
            <a:avLst/>
          </a:prstGeom>
        </p:spPr>
      </p:pic>
      <p:pic>
        <p:nvPicPr>
          <p:cNvPr id="7" name="Image 8" descr="Une image contenant jouet, poupée, graphiques vectoriels&#10;&#10;Description générée automatiquement">
            <a:extLst>
              <a:ext uri="{FF2B5EF4-FFF2-40B4-BE49-F238E27FC236}">
                <a16:creationId xmlns:a16="http://schemas.microsoft.com/office/drawing/2014/main" xmlns="" id="{D05449C5-FD3B-4B67-9A34-15CCF5531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135" y="2505306"/>
            <a:ext cx="1805582" cy="377097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31C5A81-9D78-4E33-A243-AC85F6A3DF11}"/>
              </a:ext>
            </a:extLst>
          </p:cNvPr>
          <p:cNvSpPr/>
          <p:nvPr/>
        </p:nvSpPr>
        <p:spPr>
          <a:xfrm rot="5400000">
            <a:off x="7971714" y="2097979"/>
            <a:ext cx="1159876" cy="60624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PF SIG Révision GI-PF</a:t>
            </a: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D532FEAA-3AA0-4A55-8732-5892617496E0}"/>
              </a:ext>
            </a:extLst>
          </p:cNvPr>
          <p:cNvSpPr/>
          <p:nvPr/>
        </p:nvSpPr>
        <p:spPr>
          <a:xfrm rot="5400000">
            <a:off x="1085836" y="4058735"/>
            <a:ext cx="983317" cy="19736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PFF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691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100EDD19-6802-4EC3-95CE-CFFAB042CF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4BBBC7A-93A5-4CAA-BB41-31D169247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FR" sz="5400" dirty="0">
                <a:latin typeface="Arial"/>
                <a:cs typeface="Calibri Light"/>
              </a:rPr>
              <a:t>Un CME, à quoi ça sert ?</a:t>
            </a:r>
            <a:endParaRPr lang="fr-FR" sz="5400" dirty="0">
              <a:latin typeface="Arial"/>
              <a:cs typeface="Arial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xmlns="" id="{DB17E863-922E-4C26-BD64-E8FD41D286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E8DF430-BA8E-43E0-B553-4E85F9364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384"/>
            <a:ext cx="10515600" cy="4251960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lnSpc>
                <a:spcPct val="300000"/>
              </a:lnSpc>
              <a:spcBef>
                <a:spcPts val="100"/>
              </a:spcBef>
              <a:buFont typeface="Wingdings" panose="020B0604020202020204" pitchFamily="34" charset="0"/>
              <a:buChar char="Ø"/>
            </a:pPr>
            <a:r>
              <a:rPr lang="fr-FR" sz="2200" dirty="0">
                <a:latin typeface="Arial"/>
                <a:cs typeface="Calibri"/>
              </a:rPr>
              <a:t>Réfléchir ensemble</a:t>
            </a:r>
            <a:endParaRPr lang="fr-FR" dirty="0">
              <a:latin typeface="Calibri"/>
              <a:cs typeface="Calibri"/>
            </a:endParaRPr>
          </a:p>
          <a:p>
            <a:pPr>
              <a:lnSpc>
                <a:spcPct val="2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200" dirty="0">
                <a:latin typeface="Arial"/>
                <a:cs typeface="Arial"/>
              </a:rPr>
              <a:t>Echanger des idées, proposer des projets</a:t>
            </a:r>
            <a:endParaRPr lang="fr-FR" sz="2200" dirty="0">
              <a:ea typeface="+mn-lt"/>
              <a:cs typeface="+mn-lt"/>
            </a:endParaRP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cs typeface="Calibri"/>
            </a:endParaRP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r>
              <a:rPr lang="fr-FR" sz="2200" dirty="0">
                <a:latin typeface="Arial"/>
                <a:cs typeface="Calibri"/>
              </a:rPr>
              <a:t>Partager des avis</a:t>
            </a: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cs typeface="Calibri"/>
            </a:endParaRP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r>
              <a:rPr lang="fr-FR" sz="2200" dirty="0">
                <a:latin typeface="Arial"/>
                <a:cs typeface="Calibri"/>
              </a:rPr>
              <a:t>Décider ensemble</a:t>
            </a: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cs typeface="Calibri"/>
            </a:endParaRP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r>
              <a:rPr lang="fr-FR" sz="2200" dirty="0">
                <a:latin typeface="Arial"/>
                <a:cs typeface="Calibri"/>
              </a:rPr>
              <a:t>Réaliser des projets sur la commune</a:t>
            </a: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cs typeface="Calibri"/>
            </a:endParaRP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r>
              <a:rPr lang="fr-FR" sz="2200" dirty="0">
                <a:latin typeface="Arial"/>
                <a:cs typeface="Calibri"/>
              </a:rPr>
              <a:t>Communiquer sur </a:t>
            </a:r>
            <a:r>
              <a:rPr lang="fr-FR" sz="2200" dirty="0" smtClean="0">
                <a:latin typeface="Arial"/>
                <a:cs typeface="Calibri"/>
              </a:rPr>
              <a:t>leurs idées et leurs projets</a:t>
            </a:r>
            <a:endParaRPr lang="fr-FR" sz="2200" dirty="0">
              <a:latin typeface="Arial"/>
              <a:cs typeface="Calibri"/>
            </a:endParaRPr>
          </a:p>
        </p:txBody>
      </p:sp>
      <p:pic>
        <p:nvPicPr>
          <p:cNvPr id="5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xmlns="" id="{3A847FD8-92FC-4291-9269-B9EB3D078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938541"/>
            <a:ext cx="3932663" cy="3306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767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522B21E-B2B9-4C72-9A71-C87EFD1374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EB7D2A2-F448-44D4-938C-DC84CBCB3B1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71AEA07-1E14-44B4-8E55-64EF049CD6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AE4C632F-7D0A-4C7B-84BC-DF073CE8C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-137736"/>
            <a:ext cx="11197682" cy="3274592"/>
          </a:xfrm>
        </p:spPr>
        <p:txBody>
          <a:bodyPr anchor="ctr">
            <a:normAutofit/>
          </a:bodyPr>
          <a:lstStyle/>
          <a:p>
            <a:pPr algn="l"/>
            <a:r>
              <a:rPr lang="fr-FR" sz="5400" dirty="0">
                <a:latin typeface="Arial"/>
                <a:cs typeface="Calibri Light"/>
              </a:rPr>
              <a:t>Un CME, comment ça fonctionne ?</a:t>
            </a:r>
            <a:endParaRPr lang="fr-FR" sz="5400" dirty="0">
              <a:latin typeface="Arial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F7C8EA93-3210-4C62-99E9-153C275E3A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8" descr="Une image contenant jouet, poupée, clipart, graphiques vectoriels&#10;&#10;Description générée automatiquement">
            <a:extLst>
              <a:ext uri="{FF2B5EF4-FFF2-40B4-BE49-F238E27FC236}">
                <a16:creationId xmlns:a16="http://schemas.microsoft.com/office/drawing/2014/main" xmlns="" id="{60C58230-0D64-4669-AB23-2D4546333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093" y="2819497"/>
            <a:ext cx="2789664" cy="3418585"/>
          </a:xfrm>
          <a:prstGeom prst="rect">
            <a:avLst/>
          </a:prstGeom>
        </p:spPr>
      </p:pic>
      <p:pic>
        <p:nvPicPr>
          <p:cNvPr id="6" name="Image 10" descr="Une image contenant jouet, poupée&#10;&#10;Description générée automatiquement">
            <a:extLst>
              <a:ext uri="{FF2B5EF4-FFF2-40B4-BE49-F238E27FC236}">
                <a16:creationId xmlns:a16="http://schemas.microsoft.com/office/drawing/2014/main" xmlns="" id="{DAE821F2-8BF8-4B1F-BEC8-22B5D7752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5951" y="2860479"/>
            <a:ext cx="2743200" cy="345974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034C181-A390-4B3F-B268-C072FC779101}"/>
              </a:ext>
            </a:extLst>
          </p:cNvPr>
          <p:cNvSpPr/>
          <p:nvPr/>
        </p:nvSpPr>
        <p:spPr>
          <a:xfrm rot="5400000">
            <a:off x="9779142" y="4360748"/>
            <a:ext cx="1131999" cy="24940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PF I-PF</a:t>
            </a: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689255B-EB01-4ECF-8788-9E67CB4CFF63}"/>
              </a:ext>
            </a:extLst>
          </p:cNvPr>
          <p:cNvSpPr/>
          <p:nvPr/>
        </p:nvSpPr>
        <p:spPr>
          <a:xfrm rot="-5400000">
            <a:off x="1332093" y="4193479"/>
            <a:ext cx="1094829" cy="25683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G Révision GI-PF</a:t>
            </a: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679390EB-77CE-42B7-92A2-C3ABCE74346D}"/>
              </a:ext>
            </a:extLst>
          </p:cNvPr>
          <p:cNvSpPr/>
          <p:nvPr/>
        </p:nvSpPr>
        <p:spPr>
          <a:xfrm rot="5400000">
            <a:off x="5481276" y="4727808"/>
            <a:ext cx="1113413" cy="7563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PF SIG Révision GI-PF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479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100EDD19-6802-4EC3-95CE-CFFAB042CF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4BBBC7A-93A5-4CAA-BB41-31D169247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FR" sz="5400" dirty="0">
                <a:latin typeface="Arial"/>
                <a:cs typeface="Calibri Light"/>
              </a:rPr>
              <a:t>Un CME, comment ça fonctionne ?</a:t>
            </a:r>
            <a:endParaRPr lang="fr-FR" sz="5400" dirty="0">
              <a:latin typeface="Arial"/>
              <a:cs typeface="Arial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xmlns="" id="{DB17E863-922E-4C26-BD64-E8FD41D286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5" descr="Une image contenant texte, jouet, poupée, graphiques vectoriels&#10;&#10;Description générée automatiquement">
            <a:extLst>
              <a:ext uri="{FF2B5EF4-FFF2-40B4-BE49-F238E27FC236}">
                <a16:creationId xmlns:a16="http://schemas.microsoft.com/office/drawing/2014/main" xmlns="" id="{B1744D21-9418-436E-854B-66B77956A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7743" y="2564637"/>
            <a:ext cx="3867612" cy="2565068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E8DF430-BA8E-43E0-B553-4E85F9364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384"/>
            <a:ext cx="10515600" cy="425196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300000"/>
              </a:lnSpc>
              <a:spcBef>
                <a:spcPts val="100"/>
              </a:spcBef>
              <a:buFont typeface="Wingdings" panose="020B0604020202020204" pitchFamily="34" charset="0"/>
              <a:buChar char="Ø"/>
            </a:pPr>
            <a:r>
              <a:rPr lang="fr-FR" sz="2200" dirty="0">
                <a:latin typeface="Arial"/>
                <a:cs typeface="Calibri"/>
              </a:rPr>
              <a:t>Les conseillers sont élus pour l'année scolaire</a:t>
            </a:r>
            <a:endParaRPr lang="fr-FR" dirty="0">
              <a:latin typeface="Calibri"/>
              <a:cs typeface="Calibri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200" dirty="0">
                <a:latin typeface="Arial"/>
                <a:cs typeface="Arial"/>
              </a:rPr>
              <a:t>Les enfants travaillent en groupe lors des réunions à la mairie</a:t>
            </a:r>
            <a:br>
              <a:rPr lang="fr-FR" sz="2200" dirty="0">
                <a:latin typeface="Arial"/>
                <a:cs typeface="Arial"/>
              </a:rPr>
            </a:br>
            <a:r>
              <a:rPr lang="fr-FR" sz="2200" dirty="0">
                <a:latin typeface="Arial"/>
                <a:cs typeface="Arial"/>
              </a:rPr>
              <a:t>        1 fois par mois le samedi matin</a:t>
            </a:r>
            <a:endParaRPr lang="fr-FR" sz="2200" dirty="0" err="1">
              <a:ea typeface="+mn-lt"/>
              <a:cs typeface="+mn-lt"/>
            </a:endParaRP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cs typeface="Calibri"/>
            </a:endParaRP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r>
              <a:rPr lang="fr-FR" sz="2200" dirty="0">
                <a:latin typeface="Arial"/>
                <a:cs typeface="Calibri"/>
              </a:rPr>
              <a:t>Les conseillers exposent les idées et projets</a:t>
            </a:r>
            <a:endParaRPr lang="fr-FR" dirty="0"/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cs typeface="Calibri"/>
            </a:endParaRP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r>
              <a:rPr lang="fr-FR" sz="2200" dirty="0">
                <a:latin typeface="Arial"/>
                <a:cs typeface="Calibri"/>
              </a:rPr>
              <a:t>Les conseillers valident un ou des projets par le vote</a:t>
            </a: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cs typeface="Calibri"/>
            </a:endParaRP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r>
              <a:rPr lang="fr-FR" sz="2200" dirty="0">
                <a:latin typeface="Arial"/>
                <a:cs typeface="Calibri"/>
              </a:rPr>
              <a:t>Réalisent leurs actions en lien avec le Conseil Municipal </a:t>
            </a:r>
            <a:r>
              <a:rPr lang="fr-FR" sz="2200" dirty="0" smtClean="0">
                <a:latin typeface="Arial"/>
                <a:cs typeface="Calibri"/>
              </a:rPr>
              <a:t>Adultes</a:t>
            </a:r>
            <a:endParaRPr lang="fr-FR" sz="2200" dirty="0">
              <a:latin typeface="Arial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7196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522B21E-B2B9-4C72-9A71-C87EFD1374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EB7D2A2-F448-44D4-938C-DC84CBCB3B1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71AEA07-1E14-44B4-8E55-64EF049CD6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AE4C632F-7D0A-4C7B-84BC-DF073CE8C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049" y="-54102"/>
            <a:ext cx="11290609" cy="3274592"/>
          </a:xfrm>
        </p:spPr>
        <p:txBody>
          <a:bodyPr anchor="ctr">
            <a:normAutofit/>
          </a:bodyPr>
          <a:lstStyle/>
          <a:p>
            <a:r>
              <a:rPr lang="fr-FR" sz="5400" dirty="0">
                <a:latin typeface="Arial"/>
                <a:cs typeface="Calibri Light"/>
              </a:rPr>
              <a:t>Qui peut être candidat au CME ?</a:t>
            </a:r>
            <a:endParaRPr lang="fr-FR" sz="5400" dirty="0">
              <a:latin typeface="Arial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F7C8EA93-3210-4C62-99E9-153C275E3A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5" descr="Une image contenant jouet, poupée&#10;&#10;Description générée automatiquement">
            <a:extLst>
              <a:ext uri="{FF2B5EF4-FFF2-40B4-BE49-F238E27FC236}">
                <a16:creationId xmlns:a16="http://schemas.microsoft.com/office/drawing/2014/main" xmlns="" id="{0C18EB3D-22A4-4FFA-8D1D-ED04A0C23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49" y="3425087"/>
            <a:ext cx="2845419" cy="2860680"/>
          </a:xfrm>
          <a:prstGeom prst="rect">
            <a:avLst/>
          </a:prstGeom>
        </p:spPr>
      </p:pic>
      <p:pic>
        <p:nvPicPr>
          <p:cNvPr id="6" name="Image 6" descr="Une image contenant jouet, poupée, graphiques vectoriels&#10;&#10;Description générée automatiquement">
            <a:extLst>
              <a:ext uri="{FF2B5EF4-FFF2-40B4-BE49-F238E27FC236}">
                <a16:creationId xmlns:a16="http://schemas.microsoft.com/office/drawing/2014/main" xmlns="" id="{E9C87DCF-0118-440F-861D-A3183BBE3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5717" y="3465011"/>
            <a:ext cx="2947638" cy="2855174"/>
          </a:xfrm>
          <a:prstGeom prst="rect">
            <a:avLst/>
          </a:prstGeom>
        </p:spPr>
      </p:pic>
      <p:pic>
        <p:nvPicPr>
          <p:cNvPr id="7" name="Image 10" descr="Une image contenant jouet, graphiques vectoriels, poupée&#10;&#10;Description générée automatiquement">
            <a:extLst>
              <a:ext uri="{FF2B5EF4-FFF2-40B4-BE49-F238E27FC236}">
                <a16:creationId xmlns:a16="http://schemas.microsoft.com/office/drawing/2014/main" xmlns="" id="{012DC6D8-D211-4D4B-A027-87FA8276CA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6231" y="3398865"/>
            <a:ext cx="3477321" cy="285736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698EED2-E17F-4B1A-B478-12B384C1F5E7}"/>
              </a:ext>
            </a:extLst>
          </p:cNvPr>
          <p:cNvSpPr/>
          <p:nvPr/>
        </p:nvSpPr>
        <p:spPr>
          <a:xfrm>
            <a:off x="3455471" y="4309637"/>
            <a:ext cx="1122706" cy="18807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PSIG Révision GI-PF</a:t>
            </a: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816B098-1CC3-47E5-ABC3-21791580E071}"/>
              </a:ext>
            </a:extLst>
          </p:cNvPr>
          <p:cNvSpPr/>
          <p:nvPr/>
        </p:nvSpPr>
        <p:spPr>
          <a:xfrm>
            <a:off x="7534959" y="4467614"/>
            <a:ext cx="593024" cy="1834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 GI-PF</a:t>
            </a:r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63D75CC5-61F6-424B-AA43-9AA015CAFA57}"/>
              </a:ext>
            </a:extLst>
          </p:cNvPr>
          <p:cNvSpPr/>
          <p:nvPr/>
        </p:nvSpPr>
        <p:spPr>
          <a:xfrm>
            <a:off x="3185983" y="2609077"/>
            <a:ext cx="537268" cy="1332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vision GI-PF</a:t>
            </a:r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52372655-498B-42BA-9466-6BB25B31330C}"/>
              </a:ext>
            </a:extLst>
          </p:cNvPr>
          <p:cNvSpPr/>
          <p:nvPr/>
        </p:nvSpPr>
        <p:spPr>
          <a:xfrm>
            <a:off x="7971715" y="2813516"/>
            <a:ext cx="370000" cy="11744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 dirty="0">
              <a:cs typeface="Calibri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A7271938-FEBA-463C-89D0-E16D2871E61A}"/>
              </a:ext>
            </a:extLst>
          </p:cNvPr>
          <p:cNvSpPr/>
          <p:nvPr/>
        </p:nvSpPr>
        <p:spPr>
          <a:xfrm>
            <a:off x="10945373" y="2367468"/>
            <a:ext cx="648780" cy="11837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DFA3F63D-D72E-45E1-9348-EBEFCC25BD2C}"/>
              </a:ext>
            </a:extLst>
          </p:cNvPr>
          <p:cNvSpPr/>
          <p:nvPr/>
        </p:nvSpPr>
        <p:spPr>
          <a:xfrm>
            <a:off x="593325" y="2125857"/>
            <a:ext cx="295658" cy="14811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</a:t>
            </a:r>
            <a:endParaRPr lang="fr-FR" dirty="0">
              <a:cs typeface="Calibri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4E815444-3893-47C8-8892-0493D5A91005}"/>
              </a:ext>
            </a:extLst>
          </p:cNvPr>
          <p:cNvSpPr/>
          <p:nvPr/>
        </p:nvSpPr>
        <p:spPr>
          <a:xfrm>
            <a:off x="7376983" y="2441809"/>
            <a:ext cx="518682" cy="1220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PF SIG Révision GI-PF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364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100EDD19-6802-4EC3-95CE-CFFAB042CF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4BBBC7A-93A5-4CAA-BB41-31D169247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127" y="50451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5400" dirty="0">
                <a:latin typeface="Arial"/>
                <a:cs typeface="Arial"/>
              </a:rPr>
              <a:t>Qui peut être candidat au CME ?</a:t>
            </a:r>
            <a:endParaRPr lang="fr-FR" sz="5400" dirty="0">
              <a:ea typeface="+mj-lt"/>
              <a:cs typeface="Arial"/>
            </a:endParaRPr>
          </a:p>
          <a:p>
            <a:endParaRPr lang="fr-FR" sz="5400" dirty="0">
              <a:latin typeface="Arial"/>
              <a:cs typeface="Calibri Light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xmlns="" id="{DB17E863-922E-4C26-BD64-E8FD41D286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E8DF430-BA8E-43E0-B553-4E85F9364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384"/>
            <a:ext cx="10515600" cy="425196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3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r>
              <a:rPr lang="fr-FR" sz="2200" dirty="0">
                <a:latin typeface="Arial"/>
                <a:cs typeface="Calibri"/>
              </a:rPr>
              <a:t>Il faut être élève de CE2, CM1 ou CM2</a:t>
            </a:r>
            <a:endParaRPr lang="fr-FR" sz="2200" dirty="0">
              <a:latin typeface="Calibri" panose="020F0502020204030204"/>
              <a:cs typeface="Calibri"/>
            </a:endParaRPr>
          </a:p>
          <a:p>
            <a:pPr>
              <a:lnSpc>
                <a:spcPct val="3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r>
              <a:rPr lang="fr-FR" sz="2200" dirty="0">
                <a:latin typeface="Arial"/>
                <a:cs typeface="Arial"/>
              </a:rPr>
              <a:t>Il faut habiter Malissard</a:t>
            </a:r>
            <a:endParaRPr lang="fr-FR" sz="2200" dirty="0">
              <a:ea typeface="+mn-lt"/>
              <a:cs typeface="+mn-lt"/>
            </a:endParaRP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cs typeface="Calibri"/>
            </a:endParaRP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r>
              <a:rPr lang="fr-FR" sz="2200" dirty="0">
                <a:latin typeface="Arial"/>
                <a:cs typeface="Calibri"/>
              </a:rPr>
              <a:t>Il faut l'autorisation des parents</a:t>
            </a:r>
            <a:endParaRPr lang="fr-FR" dirty="0">
              <a:cs typeface="Calibri"/>
            </a:endParaRP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cs typeface="Calibri"/>
            </a:endParaRP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cs typeface="Calibri"/>
            </a:endParaRPr>
          </a:p>
        </p:txBody>
      </p:sp>
      <p:pic>
        <p:nvPicPr>
          <p:cNvPr id="5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xmlns="" id="{53B85A75-7FC9-4C94-9640-7930EE135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084" y="2551300"/>
            <a:ext cx="6376638" cy="421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744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522B21E-B2B9-4C72-9A71-C87EFD1374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EB7D2A2-F448-44D4-938C-DC84CBCB3B1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71AEA07-1E14-44B4-8E55-64EF049CD6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AE4C632F-7D0A-4C7B-84BC-DF073CE8C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049" y="-54102"/>
            <a:ext cx="11290609" cy="3274592"/>
          </a:xfrm>
        </p:spPr>
        <p:txBody>
          <a:bodyPr anchor="ctr">
            <a:normAutofit/>
          </a:bodyPr>
          <a:lstStyle/>
          <a:p>
            <a:pPr algn="l"/>
            <a:r>
              <a:rPr lang="fr-FR" sz="5400" dirty="0">
                <a:latin typeface="Arial"/>
                <a:cs typeface="Calibri Light"/>
              </a:rPr>
              <a:t>   Qui peut voter ?</a:t>
            </a:r>
            <a:endParaRPr lang="fr-FR" sz="5400" dirty="0">
              <a:latin typeface="Arial"/>
              <a:cs typeface="Arial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F7C8EA93-3210-4C62-99E9-153C275E3A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5" descr="Une image contenant jouet, poupée, graphiques vectoriels&#10;&#10;Description générée automatiquement">
            <a:extLst>
              <a:ext uri="{FF2B5EF4-FFF2-40B4-BE49-F238E27FC236}">
                <a16:creationId xmlns:a16="http://schemas.microsoft.com/office/drawing/2014/main" xmlns="" id="{0D6C3910-2B7A-46EE-AE09-06B12EE15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2010" y="3427977"/>
            <a:ext cx="2798956" cy="2724803"/>
          </a:xfrm>
          <a:prstGeom prst="rect">
            <a:avLst/>
          </a:prstGeom>
        </p:spPr>
      </p:pic>
      <p:pic>
        <p:nvPicPr>
          <p:cNvPr id="6" name="Image 6" descr="Une image contenant texte, jouet, poupée, graphiques vectoriels&#10;&#10;Description générée automatiquement">
            <a:extLst>
              <a:ext uri="{FF2B5EF4-FFF2-40B4-BE49-F238E27FC236}">
                <a16:creationId xmlns:a16="http://schemas.microsoft.com/office/drawing/2014/main" xmlns="" id="{B9E33EA1-4E91-42D8-BC23-68A14ABC1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522" y="3353717"/>
            <a:ext cx="3272882" cy="272463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E2C4183-345A-488D-9B64-8AD6C46BC147}"/>
              </a:ext>
            </a:extLst>
          </p:cNvPr>
          <p:cNvSpPr/>
          <p:nvPr/>
        </p:nvSpPr>
        <p:spPr>
          <a:xfrm>
            <a:off x="5936617" y="4672053"/>
            <a:ext cx="936853" cy="14439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PF SIG Révision GI-PF</a:t>
            </a: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6D021E7-4C1C-4592-9A2D-5EEC3E6732B3}"/>
              </a:ext>
            </a:extLst>
          </p:cNvPr>
          <p:cNvSpPr/>
          <p:nvPr/>
        </p:nvSpPr>
        <p:spPr>
          <a:xfrm>
            <a:off x="9625812" y="4049443"/>
            <a:ext cx="1968340" cy="2029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PF SIG Révision GI-PF</a:t>
            </a: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CED5D8F0-4837-4E2C-AA5E-D342E55095E1}"/>
              </a:ext>
            </a:extLst>
          </p:cNvPr>
          <p:cNvSpPr/>
          <p:nvPr/>
        </p:nvSpPr>
        <p:spPr>
          <a:xfrm>
            <a:off x="593325" y="4160955"/>
            <a:ext cx="2879023" cy="2029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PF SIG Révision GI-PF</a:t>
            </a:r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8D346BDE-CC20-4025-AE0B-8EB7C52E8CFA}"/>
              </a:ext>
            </a:extLst>
          </p:cNvPr>
          <p:cNvSpPr/>
          <p:nvPr/>
        </p:nvSpPr>
        <p:spPr>
          <a:xfrm>
            <a:off x="2535495" y="2887857"/>
            <a:ext cx="1104121" cy="6726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PF SIG Révision GI-PF</a:t>
            </a:r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EE2F6892-605A-4812-AF5D-3F9503749EA8}"/>
              </a:ext>
            </a:extLst>
          </p:cNvPr>
          <p:cNvSpPr/>
          <p:nvPr/>
        </p:nvSpPr>
        <p:spPr>
          <a:xfrm>
            <a:off x="9560764" y="2590491"/>
            <a:ext cx="648780" cy="8771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PF SIG Révision GI-PF</a:t>
            </a:r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6E824588-8814-4863-849B-84CF1A392B68}"/>
              </a:ext>
            </a:extLst>
          </p:cNvPr>
          <p:cNvSpPr/>
          <p:nvPr/>
        </p:nvSpPr>
        <p:spPr>
          <a:xfrm>
            <a:off x="5983081" y="2516150"/>
            <a:ext cx="351414" cy="10257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PF SIG Révision GI-PF</a:t>
            </a:r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4175CCBB-0A5F-490E-B0B7-4AD9DA98A93F}"/>
              </a:ext>
            </a:extLst>
          </p:cNvPr>
          <p:cNvSpPr/>
          <p:nvPr/>
        </p:nvSpPr>
        <p:spPr>
          <a:xfrm>
            <a:off x="6484885" y="2172320"/>
            <a:ext cx="239902" cy="12952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ea typeface="+mn-lt"/>
                <a:cs typeface="+mn-lt"/>
              </a:rPr>
              <a:t> </a:t>
            </a:r>
            <a:r>
              <a:rPr lang="fr-FR" dirty="0">
                <a:ea typeface="+mn-lt"/>
                <a:cs typeface="+mn-lt"/>
              </a:rPr>
              <a:t>GI-PF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628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100EDD19-6802-4EC3-95CE-CFFAB042CF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4BBBC7A-93A5-4CAA-BB41-31D169247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127" y="504515"/>
            <a:ext cx="10515600" cy="1325563"/>
          </a:xfrm>
        </p:spPr>
        <p:txBody>
          <a:bodyPr>
            <a:normAutofit/>
          </a:bodyPr>
          <a:lstStyle/>
          <a:p>
            <a:r>
              <a:rPr lang="fr-FR" sz="5400">
                <a:latin typeface="Arial"/>
                <a:cs typeface="Arial"/>
              </a:rPr>
              <a:t>  Qui peut voter ?</a:t>
            </a:r>
            <a:endParaRPr lang="fr-FR" sz="5400">
              <a:ea typeface="+mj-lt"/>
              <a:cs typeface="Arial"/>
            </a:endParaRPr>
          </a:p>
          <a:p>
            <a:endParaRPr lang="fr-FR" sz="5400" dirty="0">
              <a:latin typeface="Arial"/>
              <a:cs typeface="Calibri Light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xmlns="" id="{DB17E863-922E-4C26-BD64-E8FD41D286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E8DF430-BA8E-43E0-B553-4E85F9364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31547"/>
            <a:ext cx="10515600" cy="425196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r>
              <a:rPr lang="fr-FR" sz="2200">
                <a:latin typeface="Arial"/>
                <a:cs typeface="Calibri"/>
              </a:rPr>
              <a:t>Tous les élèves de CE2, CM1 et CM2 </a:t>
            </a:r>
            <a:r>
              <a:rPr lang="fr-FR" sz="2200" dirty="0">
                <a:latin typeface="Arial"/>
                <a:cs typeface="Calibri"/>
              </a:rPr>
              <a:t/>
            </a:r>
            <a:br>
              <a:rPr lang="fr-FR" sz="2200" dirty="0">
                <a:latin typeface="Arial"/>
                <a:cs typeface="Calibri"/>
              </a:rPr>
            </a:br>
            <a:r>
              <a:rPr lang="fr-FR" sz="2200">
                <a:latin typeface="Arial"/>
                <a:cs typeface="Calibri"/>
              </a:rPr>
              <a:t>de l'école de Malissard</a:t>
            </a:r>
            <a:endParaRPr lang="fr-FR" sz="2200" dirty="0">
              <a:latin typeface="Calibri" panose="020F0502020204030204"/>
              <a:cs typeface="Calibri"/>
            </a:endParaRP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cs typeface="Calibri"/>
            </a:endParaRPr>
          </a:p>
        </p:txBody>
      </p:sp>
      <p:pic>
        <p:nvPicPr>
          <p:cNvPr id="5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xmlns="" id="{3D8ADE9C-CC26-4DF9-8542-B25303D9F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48" y="1833565"/>
            <a:ext cx="5549589" cy="469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344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522B21E-B2B9-4C72-9A71-C87EFD1374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EB7D2A2-F448-44D4-938C-DC84CBCB3B1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71AEA07-1E14-44B4-8E55-64EF049CD6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AE4C632F-7D0A-4C7B-84BC-DF073CE8C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049" y="-54102"/>
            <a:ext cx="11290609" cy="3274592"/>
          </a:xfrm>
        </p:spPr>
        <p:txBody>
          <a:bodyPr anchor="ctr">
            <a:normAutofit/>
          </a:bodyPr>
          <a:lstStyle/>
          <a:p>
            <a:pPr algn="l"/>
            <a:r>
              <a:rPr lang="fr-FR" sz="5400">
                <a:latin typeface="Arial"/>
                <a:cs typeface="Calibri Light"/>
              </a:rPr>
              <a:t>   Comment on vote ?</a:t>
            </a:r>
            <a:endParaRPr lang="fr-FR" sz="5400">
              <a:latin typeface="Arial"/>
              <a:cs typeface="Arial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F7C8EA93-3210-4C62-99E9-153C275E3A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0262949-BDC8-4821-94B7-117A6A5C3A43}"/>
              </a:ext>
            </a:extLst>
          </p:cNvPr>
          <p:cNvSpPr/>
          <p:nvPr/>
        </p:nvSpPr>
        <p:spPr>
          <a:xfrm>
            <a:off x="9420922" y="4226312"/>
            <a:ext cx="910682" cy="91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6" descr="Une image contenant texte, jouet, poupée, graphiques vectoriels&#10;&#10;Description générée automatiquement">
            <a:extLst>
              <a:ext uri="{FF2B5EF4-FFF2-40B4-BE49-F238E27FC236}">
                <a16:creationId xmlns:a16="http://schemas.microsoft.com/office/drawing/2014/main" xmlns="" id="{3BA58648-BBDC-42B5-A318-DF1E757F1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4985" y="2800792"/>
            <a:ext cx="6088565" cy="349595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276135D-3C1F-443A-A4D0-88DDB9EBC04B}"/>
              </a:ext>
            </a:extLst>
          </p:cNvPr>
          <p:cNvSpPr/>
          <p:nvPr/>
        </p:nvSpPr>
        <p:spPr>
          <a:xfrm rot="-5400000">
            <a:off x="2512264" y="2929674"/>
            <a:ext cx="1094829" cy="4928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PF SIG Révision GI-PF</a:t>
            </a: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A4D5CCB-2075-49FA-A6F9-6CA86BD9AB48}"/>
              </a:ext>
            </a:extLst>
          </p:cNvPr>
          <p:cNvSpPr/>
          <p:nvPr/>
        </p:nvSpPr>
        <p:spPr>
          <a:xfrm flipH="1">
            <a:off x="5237958" y="2014347"/>
            <a:ext cx="540684" cy="10722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PF on GI-PF</a:t>
            </a: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40326A1-58D9-4277-860A-D977702AE252}"/>
              </a:ext>
            </a:extLst>
          </p:cNvPr>
          <p:cNvSpPr/>
          <p:nvPr/>
        </p:nvSpPr>
        <p:spPr>
          <a:xfrm rot="5400000">
            <a:off x="10750228" y="2274540"/>
            <a:ext cx="1029780" cy="5518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n G0I-PF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84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100EDD19-6802-4EC3-95CE-CFFAB042CF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4BBBC7A-93A5-4CAA-BB41-31D169247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127" y="504515"/>
            <a:ext cx="10515600" cy="1325563"/>
          </a:xfrm>
        </p:spPr>
        <p:txBody>
          <a:bodyPr>
            <a:normAutofit/>
          </a:bodyPr>
          <a:lstStyle/>
          <a:p>
            <a:r>
              <a:rPr lang="fr-FR" sz="5400">
                <a:latin typeface="Arial"/>
                <a:cs typeface="Arial"/>
              </a:rPr>
              <a:t>  Qui peut voter ?</a:t>
            </a:r>
            <a:endParaRPr lang="fr-FR" sz="5400">
              <a:ea typeface="+mj-lt"/>
              <a:cs typeface="Arial"/>
            </a:endParaRPr>
          </a:p>
          <a:p>
            <a:endParaRPr lang="fr-FR" sz="5400" dirty="0">
              <a:latin typeface="Arial"/>
              <a:cs typeface="Calibri Light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xmlns="" id="{DB17E863-922E-4C26-BD64-E8FD41D286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E8DF430-BA8E-43E0-B553-4E85F9364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31547"/>
            <a:ext cx="10515600" cy="425196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r>
              <a:rPr lang="fr-FR" sz="2200">
                <a:latin typeface="Arial"/>
                <a:cs typeface="Calibri"/>
              </a:rPr>
              <a:t>Il faut avoir sa carte d'électeur le jour des élections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r>
              <a:rPr lang="fr-FR" sz="2200">
                <a:latin typeface="Arial"/>
                <a:cs typeface="Calibri"/>
              </a:rPr>
              <a:t>Le vote a lieu à bulletin secret avec passage dans l'isoloir</a:t>
            </a:r>
            <a:endParaRPr lang="fr-FR" sz="2200" dirty="0">
              <a:latin typeface="Arial"/>
              <a:cs typeface="Calibri"/>
            </a:endParaRPr>
          </a:p>
        </p:txBody>
      </p:sp>
      <p:pic>
        <p:nvPicPr>
          <p:cNvPr id="5" name="Image 5">
            <a:extLst>
              <a:ext uri="{FF2B5EF4-FFF2-40B4-BE49-F238E27FC236}">
                <a16:creationId xmlns:a16="http://schemas.microsoft.com/office/drawing/2014/main" xmlns="" id="{05447029-EDB2-4696-A6AD-F1FDF79F1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864" y="3294349"/>
            <a:ext cx="7305907" cy="3809813"/>
          </a:xfrm>
          <a:prstGeom prst="rect">
            <a:avLst/>
          </a:prstGeom>
        </p:spPr>
      </p:pic>
      <p:pic>
        <p:nvPicPr>
          <p:cNvPr id="4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xmlns="" id="{8A124C46-F8FC-4C71-B6FA-3439C6363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233" y="3548063"/>
            <a:ext cx="2409825" cy="28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959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522B21E-B2B9-4C72-9A71-C87EFD1374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EB7D2A2-F448-44D4-938C-DC84CBCB3B1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71AEA07-1E14-44B4-8E55-64EF049CD6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AE4C632F-7D0A-4C7B-84BC-DF073CE8C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049" y="-54102"/>
            <a:ext cx="11290609" cy="3274592"/>
          </a:xfrm>
        </p:spPr>
        <p:txBody>
          <a:bodyPr anchor="ctr">
            <a:normAutofit/>
          </a:bodyPr>
          <a:lstStyle/>
          <a:p>
            <a:pPr algn="l"/>
            <a:r>
              <a:rPr lang="fr-FR" sz="5400">
                <a:latin typeface="Arial"/>
                <a:cs typeface="Calibri Light"/>
              </a:rPr>
              <a:t>   Comment être élu conseiller ?</a:t>
            </a:r>
            <a:endParaRPr lang="fr-FR" sz="5400">
              <a:latin typeface="Arial"/>
              <a:cs typeface="Arial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F7C8EA93-3210-4C62-99E9-153C275E3A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4" descr="Une image contenant jouet, poupée, LEGO&#10;&#10;Description générée automatiquement">
            <a:extLst>
              <a:ext uri="{FF2B5EF4-FFF2-40B4-BE49-F238E27FC236}">
                <a16:creationId xmlns:a16="http://schemas.microsoft.com/office/drawing/2014/main" xmlns="" id="{6AB2F222-C2EC-49E8-A64C-34B19AFEA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27" y="3146016"/>
            <a:ext cx="3756103" cy="3112162"/>
          </a:xfrm>
          <a:prstGeom prst="rect">
            <a:avLst/>
          </a:prstGeom>
        </p:spPr>
      </p:pic>
      <p:pic>
        <p:nvPicPr>
          <p:cNvPr id="5" name="Image 5">
            <a:extLst>
              <a:ext uri="{FF2B5EF4-FFF2-40B4-BE49-F238E27FC236}">
                <a16:creationId xmlns:a16="http://schemas.microsoft.com/office/drawing/2014/main" xmlns="" id="{C9AC4422-A4CD-4F35-890C-A97C1BF9B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3790" y="3093158"/>
            <a:ext cx="2919761" cy="3004149"/>
          </a:xfrm>
          <a:prstGeom prst="rect">
            <a:avLst/>
          </a:prstGeom>
        </p:spPr>
      </p:pic>
      <p:pic>
        <p:nvPicPr>
          <p:cNvPr id="6" name="Image 6" descr="Une image contenant jouet, poupée&#10;&#10;Description générée automatiquement">
            <a:extLst>
              <a:ext uri="{FF2B5EF4-FFF2-40B4-BE49-F238E27FC236}">
                <a16:creationId xmlns:a16="http://schemas.microsoft.com/office/drawing/2014/main" xmlns="" id="{50A22571-532E-40D5-850F-0BE12CE667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9410" y="2996114"/>
            <a:ext cx="4295774" cy="317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835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100EDD19-6802-4EC3-95CE-CFFAB042CF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4BBBC7A-93A5-4CAA-BB41-31D169247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127" y="504515"/>
            <a:ext cx="10515600" cy="1325563"/>
          </a:xfrm>
        </p:spPr>
        <p:txBody>
          <a:bodyPr>
            <a:normAutofit/>
          </a:bodyPr>
          <a:lstStyle/>
          <a:p>
            <a:r>
              <a:rPr lang="fr-FR" sz="5400">
                <a:latin typeface="Arial"/>
                <a:cs typeface="Arial"/>
              </a:rPr>
              <a:t> Comment être élu conseiller ?</a:t>
            </a:r>
            <a:endParaRPr lang="fr-FR" sz="5400">
              <a:ea typeface="+mj-lt"/>
              <a:cs typeface="Arial"/>
            </a:endParaRPr>
          </a:p>
          <a:p>
            <a:endParaRPr lang="fr-FR" sz="5400" dirty="0">
              <a:latin typeface="Arial"/>
              <a:cs typeface="Calibri Light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xmlns="" id="{DB17E863-922E-4C26-BD64-E8FD41D286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E8DF430-BA8E-43E0-B553-4E85F9364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384"/>
            <a:ext cx="10515600" cy="425196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3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r>
              <a:rPr lang="fr-FR" sz="2200" dirty="0">
                <a:latin typeface="Arial"/>
                <a:cs typeface="Calibri"/>
              </a:rPr>
              <a:t>En réalisant une campagne électorale dans l'école</a:t>
            </a:r>
            <a:endParaRPr lang="fr-FR" sz="2200" dirty="0">
              <a:latin typeface="Calibri" panose="020F0502020204030204"/>
              <a:cs typeface="Calibri"/>
            </a:endParaRPr>
          </a:p>
          <a:p>
            <a:pPr>
              <a:lnSpc>
                <a:spcPct val="3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r>
              <a:rPr lang="fr-FR" sz="2200" dirty="0">
                <a:latin typeface="Arial"/>
                <a:cs typeface="Arial"/>
              </a:rPr>
              <a:t>En réalisant une affiche </a:t>
            </a:r>
            <a:r>
              <a:rPr lang="fr-FR" sz="2200" dirty="0" smtClean="0">
                <a:latin typeface="Arial"/>
                <a:cs typeface="Arial"/>
              </a:rPr>
              <a:t>où </a:t>
            </a:r>
            <a:r>
              <a:rPr lang="fr-FR" sz="2200" dirty="0">
                <a:latin typeface="Arial"/>
                <a:cs typeface="Arial"/>
              </a:rPr>
              <a:t>tu présentes tes projets</a:t>
            </a:r>
            <a:endParaRPr lang="fr-FR" sz="2200" dirty="0">
              <a:ea typeface="+mn-lt"/>
              <a:cs typeface="+mn-lt"/>
            </a:endParaRP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cs typeface="Calibri"/>
            </a:endParaRP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r>
              <a:rPr lang="fr-FR" sz="2200" dirty="0">
                <a:latin typeface="Arial"/>
                <a:cs typeface="Calibri"/>
              </a:rPr>
              <a:t>Les affiches seront accrochées dans le hall </a:t>
            </a:r>
            <a:br>
              <a:rPr lang="fr-FR" sz="2200" dirty="0">
                <a:latin typeface="Arial"/>
                <a:cs typeface="Calibri"/>
              </a:rPr>
            </a:br>
            <a:r>
              <a:rPr lang="fr-FR" sz="2200" dirty="0">
                <a:latin typeface="Arial"/>
                <a:cs typeface="Calibri"/>
              </a:rPr>
              <a:t>puis à l'extérieur sur le panneau d'affichage</a:t>
            </a: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cs typeface="Calibri"/>
            </a:endParaRP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cs typeface="Calibri"/>
            </a:endParaRPr>
          </a:p>
        </p:txBody>
      </p:sp>
      <p:pic>
        <p:nvPicPr>
          <p:cNvPr id="5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xmlns="" id="{655CA21C-E559-4AE5-93FC-7B4F05C67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0676" y="3610852"/>
            <a:ext cx="5530772" cy="2967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13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522B21E-B2B9-4C72-9A71-C87EFD1374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EB7D2A2-F448-44D4-938C-DC84CBCB3B1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71AEA07-1E14-44B4-8E55-64EF049CD6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AE4C632F-7D0A-4C7B-84BC-DF073CE8C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049" y="-54102"/>
            <a:ext cx="11290609" cy="3274592"/>
          </a:xfrm>
        </p:spPr>
        <p:txBody>
          <a:bodyPr anchor="ctr">
            <a:normAutofit/>
          </a:bodyPr>
          <a:lstStyle/>
          <a:p>
            <a:pPr algn="l"/>
            <a:r>
              <a:rPr lang="fr-FR" sz="5400">
                <a:latin typeface="Arial"/>
                <a:cs typeface="Calibri Light"/>
              </a:rPr>
              <a:t>   Comment se déroule l'élection ?</a:t>
            </a:r>
            <a:endParaRPr lang="fr-FR" sz="5400">
              <a:latin typeface="Arial"/>
              <a:cs typeface="Arial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F7C8EA93-3210-4C62-99E9-153C275E3A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4" descr="Une image contenant clipart&#10;&#10;Description générée automatiquement">
            <a:extLst>
              <a:ext uri="{FF2B5EF4-FFF2-40B4-BE49-F238E27FC236}">
                <a16:creationId xmlns:a16="http://schemas.microsoft.com/office/drawing/2014/main" xmlns="" id="{34D5A257-CB2E-4797-871B-B886AD4D4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3891" y="2620422"/>
            <a:ext cx="1549787" cy="3689426"/>
          </a:xfrm>
          <a:prstGeom prst="rect">
            <a:avLst/>
          </a:prstGeom>
        </p:spPr>
      </p:pic>
      <p:pic>
        <p:nvPicPr>
          <p:cNvPr id="5" name="Image 5" descr="Une image contenant jouet, LEGO&#10;&#10;Description générée automatiquement">
            <a:extLst>
              <a:ext uri="{FF2B5EF4-FFF2-40B4-BE49-F238E27FC236}">
                <a16:creationId xmlns:a16="http://schemas.microsoft.com/office/drawing/2014/main" xmlns="" id="{1FBF95A7-F88B-4A94-A097-81AF89FD3B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575" y="2616819"/>
            <a:ext cx="2152216" cy="351077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77E4956-2EC3-4945-B6EE-A10D949A3CB7}"/>
              </a:ext>
            </a:extLst>
          </p:cNvPr>
          <p:cNvSpPr/>
          <p:nvPr/>
        </p:nvSpPr>
        <p:spPr>
          <a:xfrm rot="5400000">
            <a:off x="5797227" y="1457714"/>
            <a:ext cx="1142221" cy="73253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PF SIG Révision GI-PF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668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100EDD19-6802-4EC3-95CE-CFFAB042CF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4BBBC7A-93A5-4CAA-BB41-31D169247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FR" sz="5400">
                <a:latin typeface="Arial"/>
                <a:cs typeface="Calibri Light"/>
              </a:rPr>
              <a:t>Comment se déroule l'élection</a:t>
            </a:r>
            <a:r>
              <a:rPr lang="fr-FR" sz="5400" dirty="0">
                <a:latin typeface="Arial"/>
                <a:cs typeface="Calibri Light"/>
              </a:rPr>
              <a:t> ?</a:t>
            </a:r>
            <a:endParaRPr lang="fr-FR" sz="5400" dirty="0">
              <a:latin typeface="Arial"/>
              <a:cs typeface="Arial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xmlns="" id="{DB17E863-922E-4C26-BD64-E8FD41D286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E8DF430-BA8E-43E0-B553-4E85F9364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8323"/>
            <a:ext cx="10515600" cy="425196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60000"/>
              </a:lnSpc>
              <a:spcBef>
                <a:spcPts val="100"/>
              </a:spcBef>
              <a:buFont typeface="Wingdings" panose="020B0604020202020204" pitchFamily="34" charset="0"/>
              <a:buChar char="Ø"/>
            </a:pPr>
            <a:r>
              <a:rPr lang="fr-FR" sz="2200" dirty="0">
                <a:latin typeface="Arial"/>
                <a:cs typeface="Calibri"/>
              </a:rPr>
              <a:t>Le jour de l'élection, tu devras : </a:t>
            </a:r>
            <a:endParaRPr lang="fr-FR" dirty="0">
              <a:latin typeface="Calibri"/>
              <a:cs typeface="Calibri"/>
            </a:endParaRP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Wingdings" panose="020B0604020202020204" pitchFamily="34" charset="0"/>
              <a:buChar char="v"/>
            </a:pPr>
            <a:r>
              <a:rPr lang="fr-FR" sz="2200" dirty="0">
                <a:latin typeface="Arial"/>
                <a:cs typeface="Calibri"/>
              </a:rPr>
              <a:t>Présenter ta carte d'électeur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Wingdings" panose="020B0604020202020204" pitchFamily="34" charset="0"/>
              <a:buChar char="v"/>
            </a:pPr>
            <a:r>
              <a:rPr lang="fr-FR" sz="2200" dirty="0">
                <a:latin typeface="Arial"/>
                <a:cs typeface="Calibri"/>
              </a:rPr>
              <a:t>Prendre les bulletins de vote des candidats de </a:t>
            </a:r>
            <a:r>
              <a:rPr lang="fr-FR" sz="2200" dirty="0" smtClean="0">
                <a:latin typeface="Arial"/>
                <a:cs typeface="Calibri"/>
              </a:rPr>
              <a:t>ton niveau</a:t>
            </a:r>
            <a:endParaRPr lang="fr-FR" dirty="0">
              <a:latin typeface="Calibri" panose="020F0502020204030204"/>
              <a:cs typeface="Calibri"/>
            </a:endParaRP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Wingdings" panose="020B0604020202020204" pitchFamily="34" charset="0"/>
              <a:buChar char="v"/>
            </a:pPr>
            <a:r>
              <a:rPr lang="fr-FR" sz="2200" dirty="0">
                <a:latin typeface="Arial"/>
                <a:cs typeface="Calibri"/>
              </a:rPr>
              <a:t>Aller dans l'isoloir</a:t>
            </a:r>
            <a:endParaRPr lang="fr-FR" dirty="0">
              <a:latin typeface="Calibri" panose="020F0502020204030204"/>
              <a:cs typeface="Calibri"/>
            </a:endParaRP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Wingdings" panose="020B0604020202020204" pitchFamily="34" charset="0"/>
              <a:buChar char="v"/>
            </a:pPr>
            <a:r>
              <a:rPr lang="fr-FR" sz="2200" dirty="0">
                <a:latin typeface="Arial"/>
                <a:cs typeface="Calibri"/>
              </a:rPr>
              <a:t>Choisir maximum 6 candidats (3 filles et 3 garçons) </a:t>
            </a:r>
            <a:endParaRPr lang="fr-FR" dirty="0">
              <a:latin typeface="Calibri" panose="020F0502020204030204"/>
              <a:cs typeface="Calibri"/>
            </a:endParaRP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Wingdings" panose="020B0604020202020204" pitchFamily="34" charset="0"/>
              <a:buChar char="v"/>
            </a:pPr>
            <a:r>
              <a:rPr lang="fr-FR" sz="2200" dirty="0">
                <a:latin typeface="Arial"/>
                <a:cs typeface="Calibri"/>
              </a:rPr>
              <a:t>Glisser ton bulletin dans l'enveloppe</a:t>
            </a:r>
            <a:endParaRPr lang="fr-FR" dirty="0">
              <a:latin typeface="Calibri" panose="020F0502020204030204"/>
              <a:cs typeface="Calibri"/>
            </a:endParaRP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Wingdings" panose="020B0604020202020204" pitchFamily="34" charset="0"/>
              <a:buChar char="v"/>
            </a:pPr>
            <a:r>
              <a:rPr lang="fr-FR" sz="2200" dirty="0">
                <a:latin typeface="Arial"/>
                <a:cs typeface="Calibri"/>
              </a:rPr>
              <a:t>Déposer ton enveloppe dans l'urne</a:t>
            </a:r>
            <a:endParaRPr lang="fr-FR" dirty="0">
              <a:latin typeface="Calibri" panose="020F0502020204030204"/>
              <a:cs typeface="Calibri"/>
            </a:endParaRP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Wingdings" panose="020B0604020202020204" pitchFamily="34" charset="0"/>
              <a:buChar char="v"/>
            </a:pPr>
            <a:r>
              <a:rPr lang="fr-FR" sz="2200" dirty="0">
                <a:latin typeface="Arial"/>
                <a:cs typeface="Calibri"/>
              </a:rPr>
              <a:t>Signer le registre des électeurs     </a:t>
            </a:r>
            <a:endParaRPr lang="fr-FR" dirty="0">
              <a:cs typeface="Calibri"/>
            </a:endParaRP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cs typeface="Calibri"/>
            </a:endParaRP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r>
              <a:rPr lang="fr-FR" sz="2200" dirty="0">
                <a:latin typeface="Arial"/>
                <a:cs typeface="Calibri"/>
              </a:rPr>
              <a:t>Le jour de l'élection, tu pourras assister au dépouillement du vote.</a:t>
            </a:r>
          </a:p>
        </p:txBody>
      </p:sp>
      <p:pic>
        <p:nvPicPr>
          <p:cNvPr id="5" name="Image 5">
            <a:extLst>
              <a:ext uri="{FF2B5EF4-FFF2-40B4-BE49-F238E27FC236}">
                <a16:creationId xmlns:a16="http://schemas.microsoft.com/office/drawing/2014/main" xmlns="" id="{FE10C903-DBAB-4800-93CD-065261E03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1526" y="2070483"/>
            <a:ext cx="3697426" cy="207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812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522B21E-B2B9-4C72-9A71-C87EFD1374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EB7D2A2-F448-44D4-938C-DC84CBCB3B1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71AEA07-1E14-44B4-8E55-64EF049CD6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AE4C632F-7D0A-4C7B-84BC-DF073CE8C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049" y="-54102"/>
            <a:ext cx="11290609" cy="3274592"/>
          </a:xfrm>
        </p:spPr>
        <p:txBody>
          <a:bodyPr anchor="ctr">
            <a:normAutofit/>
          </a:bodyPr>
          <a:lstStyle/>
          <a:p>
            <a:pPr algn="l"/>
            <a:r>
              <a:rPr lang="fr-FR" sz="5400">
                <a:latin typeface="Arial"/>
                <a:cs typeface="Calibri Light"/>
              </a:rPr>
              <a:t>   Vote blanc et vote nul ?</a:t>
            </a:r>
            <a:endParaRPr lang="fr-FR" sz="5400">
              <a:latin typeface="Arial"/>
              <a:cs typeface="Arial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F7C8EA93-3210-4C62-99E9-153C275E3A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4" descr="Une image contenant clipart&#10;&#10;Description générée automatiquement">
            <a:extLst>
              <a:ext uri="{FF2B5EF4-FFF2-40B4-BE49-F238E27FC236}">
                <a16:creationId xmlns:a16="http://schemas.microsoft.com/office/drawing/2014/main" xmlns="" id="{6273FD2E-ADCB-4F4C-B13D-AB3FE43AC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49" y="2149282"/>
            <a:ext cx="2538760" cy="4102022"/>
          </a:xfrm>
          <a:prstGeom prst="rect">
            <a:avLst/>
          </a:prstGeom>
        </p:spPr>
      </p:pic>
      <p:pic>
        <p:nvPicPr>
          <p:cNvPr id="5" name="Image 5" descr="Une image contenant jouet, poupée, graphiques vectoriels&#10;&#10;Description générée automatiquement">
            <a:extLst>
              <a:ext uri="{FF2B5EF4-FFF2-40B4-BE49-F238E27FC236}">
                <a16:creationId xmlns:a16="http://schemas.microsoft.com/office/drawing/2014/main" xmlns="" id="{9D50A3B1-1670-4AEF-9320-2B129899B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9849" y="2152185"/>
            <a:ext cx="2591959" cy="41148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D7E0F64-3F8D-462F-A1F9-95FB92454218}"/>
              </a:ext>
            </a:extLst>
          </p:cNvPr>
          <p:cNvSpPr/>
          <p:nvPr/>
        </p:nvSpPr>
        <p:spPr>
          <a:xfrm rot="5400000">
            <a:off x="5535289" y="2148277"/>
            <a:ext cx="1075546" cy="58584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PF SIG Révision GI-PF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279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100EDD19-6802-4EC3-95CE-CFFAB042CF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4BBBC7A-93A5-4CAA-BB41-31D169247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FR" sz="5400">
                <a:latin typeface="Arial"/>
                <a:cs typeface="Arial"/>
              </a:rPr>
              <a:t>Vote blanc et vote nul ?</a:t>
            </a:r>
            <a:endParaRPr lang="fr-FR">
              <a:cs typeface="Arial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xmlns="" id="{DB17E863-922E-4C26-BD64-E8FD41D286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E8DF430-BA8E-43E0-B553-4E85F9364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5825" y="2005973"/>
            <a:ext cx="10515600" cy="194691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60000"/>
              </a:lnSpc>
              <a:spcBef>
                <a:spcPts val="100"/>
              </a:spcBef>
              <a:buFont typeface="Wingdings" panose="020B0604020202020204" pitchFamily="34" charset="0"/>
              <a:buChar char="Ø"/>
            </a:pPr>
            <a:r>
              <a:rPr lang="fr-FR" sz="2200" b="1" dirty="0">
                <a:latin typeface="Arial"/>
                <a:cs typeface="Calibri"/>
              </a:rPr>
              <a:t>Vote BLANC</a:t>
            </a:r>
            <a:r>
              <a:rPr lang="fr-FR" sz="2200" dirty="0">
                <a:latin typeface="Arial"/>
                <a:cs typeface="Calibri"/>
              </a:rPr>
              <a:t> = ton vote ne compte pas </a:t>
            </a:r>
            <a:endParaRPr lang="fr-FR" dirty="0">
              <a:latin typeface="Calibri"/>
              <a:cs typeface="Calibri"/>
            </a:endParaRP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Wingdings" panose="020B0604020202020204" pitchFamily="34" charset="0"/>
              <a:buChar char="v"/>
            </a:pPr>
            <a:r>
              <a:rPr lang="fr-FR" sz="2200" dirty="0">
                <a:latin typeface="Arial"/>
                <a:cs typeface="Calibri"/>
              </a:rPr>
              <a:t>Tu n'entoures aucun nom sur ton bulletin</a:t>
            </a:r>
            <a:endParaRPr lang="fr-FR" dirty="0"/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Wingdings" panose="020B0604020202020204" pitchFamily="34" charset="0"/>
              <a:buChar char="v"/>
            </a:pPr>
            <a:r>
              <a:rPr lang="fr-FR" sz="2200" dirty="0">
                <a:latin typeface="Arial"/>
                <a:cs typeface="Calibri"/>
              </a:rPr>
              <a:t>Il n'y a pas de bulletin dans ton enveloppe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200" dirty="0">
                <a:latin typeface="Arial"/>
                <a:cs typeface="Calibri"/>
              </a:rPr>
              <a:t>    </a:t>
            </a:r>
            <a:endParaRPr lang="fr-FR" dirty="0">
              <a:cs typeface="Calibri"/>
            </a:endParaRPr>
          </a:p>
          <a:p>
            <a:pPr marL="0" indent="0">
              <a:spcBef>
                <a:spcPts val="400"/>
              </a:spcBef>
              <a:buNone/>
            </a:pPr>
            <a:endParaRPr lang="fr-FR" sz="2200" dirty="0">
              <a:latin typeface="Arial"/>
              <a:cs typeface="Calibri"/>
            </a:endParaRPr>
          </a:p>
        </p:txBody>
      </p:sp>
      <p:pic>
        <p:nvPicPr>
          <p:cNvPr id="5" name="Image 5">
            <a:extLst>
              <a:ext uri="{FF2B5EF4-FFF2-40B4-BE49-F238E27FC236}">
                <a16:creationId xmlns:a16="http://schemas.microsoft.com/office/drawing/2014/main" xmlns="" id="{855CA891-C4BA-49A8-BBD5-C7DD41A55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415" y="4195433"/>
            <a:ext cx="3133492" cy="2091281"/>
          </a:xfrm>
          <a:prstGeom prst="rect">
            <a:avLst/>
          </a:prstGeom>
        </p:spPr>
      </p:pic>
      <p:pic>
        <p:nvPicPr>
          <p:cNvPr id="6" name="Image 6">
            <a:extLst>
              <a:ext uri="{FF2B5EF4-FFF2-40B4-BE49-F238E27FC236}">
                <a16:creationId xmlns:a16="http://schemas.microsoft.com/office/drawing/2014/main" xmlns="" id="{883156EC-69C9-4D5F-9CDC-0687AF939D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426" y="1772173"/>
            <a:ext cx="3449443" cy="2317014"/>
          </a:xfrm>
          <a:prstGeom prst="rect">
            <a:avLst/>
          </a:prstGeom>
        </p:spPr>
      </p:pic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xmlns="" id="{D549A427-8F97-4E43-ADF4-8E447598BBFA}"/>
              </a:ext>
            </a:extLst>
          </p:cNvPr>
          <p:cNvSpPr txBox="1">
            <a:spLocks/>
          </p:cNvSpPr>
          <p:nvPr/>
        </p:nvSpPr>
        <p:spPr>
          <a:xfrm>
            <a:off x="4562475" y="4025273"/>
            <a:ext cx="7058025" cy="21374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200" dirty="0">
                <a:latin typeface="Arial"/>
                <a:cs typeface="Calibri"/>
              </a:rPr>
              <a:t>   </a:t>
            </a:r>
            <a:endParaRPr lang="fr-FR" dirty="0">
              <a:latin typeface="Calibri" panose="020F0502020204030204"/>
              <a:cs typeface="Calibri"/>
            </a:endParaRP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r>
              <a:rPr lang="fr-FR" sz="2200" b="1" dirty="0">
                <a:latin typeface="Arial"/>
                <a:cs typeface="Calibri"/>
              </a:rPr>
              <a:t>Vote NUL</a:t>
            </a:r>
            <a:r>
              <a:rPr lang="fr-FR" sz="2200" dirty="0">
                <a:latin typeface="Arial"/>
                <a:cs typeface="Calibri"/>
              </a:rPr>
              <a:t> = ton vote ne sera pas valide</a:t>
            </a:r>
          </a:p>
          <a:p>
            <a:pPr marL="342900" indent="-342900">
              <a:spcBef>
                <a:spcPts val="400"/>
              </a:spcBef>
              <a:buFont typeface="Wingdings" panose="020B0604020202020204" pitchFamily="34" charset="0"/>
              <a:buChar char="v"/>
            </a:pPr>
            <a:r>
              <a:rPr lang="fr-FR" sz="2200" dirty="0">
                <a:latin typeface="Arial"/>
                <a:cs typeface="Calibri"/>
              </a:rPr>
              <a:t>Ton enveloppe contient un bulletin avec un dessin, </a:t>
            </a:r>
            <a:br>
              <a:rPr lang="fr-FR" sz="2200" dirty="0">
                <a:latin typeface="Arial"/>
                <a:cs typeface="Calibri"/>
              </a:rPr>
            </a:br>
            <a:r>
              <a:rPr lang="fr-FR" sz="2200" dirty="0">
                <a:latin typeface="Arial"/>
                <a:cs typeface="Calibri"/>
              </a:rPr>
              <a:t>une rayure, une rature …</a:t>
            </a:r>
          </a:p>
          <a:p>
            <a:pPr marL="342900" indent="-342900">
              <a:spcBef>
                <a:spcPts val="400"/>
              </a:spcBef>
              <a:buFont typeface="Wingdings" panose="020B0604020202020204" pitchFamily="34" charset="0"/>
              <a:buChar char="v"/>
            </a:pPr>
            <a:r>
              <a:rPr lang="fr-FR" sz="2200" dirty="0">
                <a:latin typeface="Arial"/>
                <a:cs typeface="Calibri"/>
              </a:rPr>
              <a:t>Tu as </a:t>
            </a:r>
            <a:r>
              <a:rPr lang="fr-FR" sz="2200" dirty="0" smtClean="0">
                <a:latin typeface="Arial"/>
                <a:cs typeface="Calibri"/>
              </a:rPr>
              <a:t>entouré </a:t>
            </a:r>
            <a:r>
              <a:rPr lang="fr-FR" sz="2200" dirty="0">
                <a:latin typeface="Arial"/>
                <a:cs typeface="Calibri"/>
              </a:rPr>
              <a:t>plus de noms que </a:t>
            </a:r>
            <a:r>
              <a:rPr lang="fr-FR" sz="2200" dirty="0" smtClean="0">
                <a:latin typeface="Arial"/>
                <a:cs typeface="Calibri"/>
              </a:rPr>
              <a:t>prévu</a:t>
            </a:r>
            <a:endParaRPr lang="fr-FR" sz="2200" dirty="0">
              <a:latin typeface="Arial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05265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522B21E-B2B9-4C72-9A71-C87EFD1374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EB7D2A2-F448-44D4-938C-DC84CBCB3B1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71AEA07-1E14-44B4-8E55-64EF049CD6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AE4C632F-7D0A-4C7B-84BC-DF073CE8C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478" y="233592"/>
            <a:ext cx="11290609" cy="2022735"/>
          </a:xfrm>
        </p:spPr>
        <p:txBody>
          <a:bodyPr anchor="ctr">
            <a:normAutofit/>
          </a:bodyPr>
          <a:lstStyle/>
          <a:p>
            <a:pPr algn="l"/>
            <a:r>
              <a:rPr lang="fr-FR" sz="5400" dirty="0">
                <a:latin typeface="Arial"/>
                <a:cs typeface="Calibri Light"/>
              </a:rPr>
              <a:t> </a:t>
            </a:r>
            <a:r>
              <a:rPr lang="fr-FR" sz="4800">
                <a:latin typeface="Arial"/>
                <a:cs typeface="Calibri Light"/>
              </a:rPr>
              <a:t>Quand les résultats seront-ils connus</a:t>
            </a:r>
            <a:r>
              <a:rPr lang="fr-FR" sz="4800" dirty="0">
                <a:latin typeface="Arial"/>
                <a:cs typeface="Calibri Light"/>
              </a:rPr>
              <a:t> ?</a:t>
            </a:r>
            <a:endParaRPr lang="fr-FR" sz="4800" dirty="0">
              <a:latin typeface="Arial"/>
              <a:cs typeface="Arial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F7C8EA93-3210-4C62-99E9-153C275E3A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6" descr="Une image contenant texte, jouet&#10;&#10;Description générée automatiquement">
            <a:extLst>
              <a:ext uri="{FF2B5EF4-FFF2-40B4-BE49-F238E27FC236}">
                <a16:creationId xmlns:a16="http://schemas.microsoft.com/office/drawing/2014/main" xmlns="" id="{013E016D-00B3-40C3-85A6-05407C4C8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48" y="2180063"/>
            <a:ext cx="4292987" cy="4133385"/>
          </a:xfrm>
          <a:prstGeom prst="rect">
            <a:avLst/>
          </a:prstGeom>
        </p:spPr>
      </p:pic>
      <p:pic>
        <p:nvPicPr>
          <p:cNvPr id="7" name="Image 8">
            <a:extLst>
              <a:ext uri="{FF2B5EF4-FFF2-40B4-BE49-F238E27FC236}">
                <a16:creationId xmlns:a16="http://schemas.microsoft.com/office/drawing/2014/main" xmlns="" id="{9AD0EE79-DBA3-4FDE-A6A3-85048E63C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2622" y="2105722"/>
            <a:ext cx="1700854" cy="41148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DE8A95B7-C1E7-4CAF-84FC-6D4B6266FE40}"/>
              </a:ext>
            </a:extLst>
          </p:cNvPr>
          <p:cNvSpPr/>
          <p:nvPr/>
        </p:nvSpPr>
        <p:spPr>
          <a:xfrm rot="5400000">
            <a:off x="6930701" y="2448314"/>
            <a:ext cx="1075546" cy="51821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PF SIG Révision GI-PF</a:t>
            </a:r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876061-F32C-4DBF-BA8C-48EAFF5AA1E7}"/>
              </a:ext>
            </a:extLst>
          </p:cNvPr>
          <p:cNvSpPr/>
          <p:nvPr/>
        </p:nvSpPr>
        <p:spPr>
          <a:xfrm rot="5400000">
            <a:off x="2687314" y="4005652"/>
            <a:ext cx="218296" cy="43916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PF SIG Révision GI-PF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4354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100EDD19-6802-4EC3-95CE-CFFAB042CF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4BBBC7A-93A5-4CAA-BB41-31D169247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127" y="504515"/>
            <a:ext cx="10515600" cy="1325563"/>
          </a:xfrm>
        </p:spPr>
        <p:txBody>
          <a:bodyPr>
            <a:normAutofit/>
          </a:bodyPr>
          <a:lstStyle/>
          <a:p>
            <a:r>
              <a:rPr lang="fr-FR" sz="5400" dirty="0">
                <a:latin typeface="Arial"/>
                <a:cs typeface="Arial"/>
              </a:rPr>
              <a:t> </a:t>
            </a:r>
            <a:r>
              <a:rPr lang="fr-FR" dirty="0">
                <a:latin typeface="Arial"/>
                <a:cs typeface="Arial"/>
              </a:rPr>
              <a:t>Quand les résultats seront-ils </a:t>
            </a:r>
            <a:r>
              <a:rPr lang="fr-FR">
                <a:latin typeface="Arial"/>
                <a:cs typeface="Arial"/>
              </a:rPr>
              <a:t>connus ?</a:t>
            </a:r>
            <a:endParaRPr lang="fr-FR">
              <a:ea typeface="+mj-lt"/>
              <a:cs typeface="Arial"/>
            </a:endParaRPr>
          </a:p>
          <a:p>
            <a:endParaRPr lang="fr-FR" sz="5400" dirty="0">
              <a:latin typeface="Arial"/>
              <a:cs typeface="Calibri Light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xmlns="" id="{DB17E863-922E-4C26-BD64-E8FD41D286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E8DF430-BA8E-43E0-B553-4E85F9364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4915"/>
            <a:ext cx="11439525" cy="425196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r>
              <a:rPr lang="fr-FR" sz="2200" dirty="0">
                <a:latin typeface="Arial"/>
                <a:cs typeface="Calibri"/>
              </a:rPr>
              <a:t>Ap</a:t>
            </a:r>
            <a:r>
              <a:rPr lang="fr-FR" sz="2100" dirty="0">
                <a:latin typeface="Arial"/>
                <a:cs typeface="Calibri"/>
              </a:rPr>
              <a:t>rès le dépouillement des bulletins de vote, les candidats seront annoncés le même jour.</a:t>
            </a:r>
            <a:endParaRPr lang="fr-FR" sz="2100">
              <a:latin typeface="Calibri" panose="020F0502020204030204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ea typeface="+mn-lt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ea typeface="+mn-lt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ea typeface="+mn-lt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ea typeface="+mn-lt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ea typeface="+mn-lt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ea typeface="+mn-lt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ea typeface="+mn-lt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ea typeface="+mn-lt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ea typeface="+mn-lt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ea typeface="+mn-lt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r>
              <a:rPr lang="fr-FR" sz="2200" dirty="0">
                <a:latin typeface="Arial"/>
                <a:ea typeface="+mn-lt"/>
                <a:cs typeface="Arial"/>
              </a:rPr>
              <a:t>Les noms des nouveaux conseillers élus seront affichés à l'école et à la mairie.</a:t>
            </a: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cs typeface="Calibri"/>
            </a:endParaRP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cs typeface="Calibri"/>
            </a:endParaRP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cs typeface="Calibri"/>
            </a:endParaRPr>
          </a:p>
          <a:p>
            <a:pPr>
              <a:spcBef>
                <a:spcPts val="400"/>
              </a:spcBef>
              <a:buFont typeface="Wingdings" panose="020B0604020202020204" pitchFamily="34" charset="0"/>
              <a:buChar char="Ø"/>
            </a:pPr>
            <a:endParaRPr lang="fr-FR" sz="2200" dirty="0">
              <a:latin typeface="Arial"/>
              <a:cs typeface="Calibri"/>
            </a:endParaRPr>
          </a:p>
        </p:txBody>
      </p:sp>
      <p:pic>
        <p:nvPicPr>
          <p:cNvPr id="5" name="Image 5">
            <a:extLst>
              <a:ext uri="{FF2B5EF4-FFF2-40B4-BE49-F238E27FC236}">
                <a16:creationId xmlns:a16="http://schemas.microsoft.com/office/drawing/2014/main" xmlns="" id="{852B244D-5AF7-4B48-88C3-183940D2C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1684" y="2683494"/>
            <a:ext cx="4453053" cy="277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7042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522B21E-B2B9-4C72-9A71-C87EFD1374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EB7D2A2-F448-44D4-938C-DC84CBCB3B1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71AEA07-1E14-44B4-8E55-64EF049CD6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AE4C632F-7D0A-4C7B-84BC-DF073CE8C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808" y="1116396"/>
            <a:ext cx="7488385" cy="1195687"/>
          </a:xfrm>
        </p:spPr>
        <p:txBody>
          <a:bodyPr anchor="ctr">
            <a:normAutofit/>
          </a:bodyPr>
          <a:lstStyle/>
          <a:p>
            <a:pPr algn="l"/>
            <a:r>
              <a:rPr lang="fr-FR" sz="4800">
                <a:latin typeface="Arial"/>
                <a:cs typeface="Calibri Light"/>
              </a:rPr>
              <a:t>Merci pour votre attention</a:t>
            </a:r>
            <a:endParaRPr lang="fr-FR" sz="4800" dirty="0">
              <a:latin typeface="Arial"/>
              <a:cs typeface="Calibri Light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F7C8EA93-3210-4C62-99E9-153C275E3A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1">
            <a:extLst>
              <a:ext uri="{FF2B5EF4-FFF2-40B4-BE49-F238E27FC236}">
                <a16:creationId xmlns:a16="http://schemas.microsoft.com/office/drawing/2014/main" xmlns="" id="{0DB40648-ED26-4114-8815-35C60F2C922B}"/>
              </a:ext>
            </a:extLst>
          </p:cNvPr>
          <p:cNvSpPr txBox="1">
            <a:spLocks/>
          </p:cNvSpPr>
          <p:nvPr/>
        </p:nvSpPr>
        <p:spPr>
          <a:xfrm>
            <a:off x="2350025" y="2169428"/>
            <a:ext cx="7488385" cy="11363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4800">
                <a:latin typeface="Arial"/>
                <a:cs typeface="Calibri Light"/>
              </a:rPr>
              <a:t>Avez-vous des questions ?</a:t>
            </a:r>
            <a:endParaRPr lang="fr-FR" sz="4800" dirty="0">
              <a:latin typeface="Arial"/>
              <a:cs typeface="Calibri Light"/>
            </a:endParaRPr>
          </a:p>
        </p:txBody>
      </p:sp>
      <p:pic>
        <p:nvPicPr>
          <p:cNvPr id="5" name="Image 5" descr="Une image contenant texte, graphiques vectoriels&#10;&#10;Description générée automatiquement">
            <a:extLst>
              <a:ext uri="{FF2B5EF4-FFF2-40B4-BE49-F238E27FC236}">
                <a16:creationId xmlns:a16="http://schemas.microsoft.com/office/drawing/2014/main" xmlns="" id="{E26385CA-B0DF-471E-8B4F-306C08A34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8181" y="3523787"/>
            <a:ext cx="5967760" cy="278408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41B6E9B5-867E-401A-93DF-54FBD3AE5746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/>
              <a:t>  </a:t>
            </a:r>
            <a:endParaRPr lang="fr-FR"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7295DEC-96A4-4C50-97CA-1949AC8F7B52}"/>
              </a:ext>
            </a:extLst>
          </p:cNvPr>
          <p:cNvSpPr/>
          <p:nvPr/>
        </p:nvSpPr>
        <p:spPr>
          <a:xfrm rot="5400000">
            <a:off x="9750102" y="4181864"/>
            <a:ext cx="1104121" cy="25628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PF SIG Révision GI-PF</a:t>
            </a: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CA4147B-24B2-46CD-8200-6F5D7087D080}"/>
              </a:ext>
            </a:extLst>
          </p:cNvPr>
          <p:cNvSpPr/>
          <p:nvPr/>
        </p:nvSpPr>
        <p:spPr>
          <a:xfrm rot="5400000">
            <a:off x="1253801" y="3638939"/>
            <a:ext cx="1056496" cy="27818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PF SIG Révision GI-PF</a:t>
            </a:r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90B084A-7055-4AB4-88C4-DA944ECAA551}"/>
              </a:ext>
            </a:extLst>
          </p:cNvPr>
          <p:cNvSpPr/>
          <p:nvPr/>
        </p:nvSpPr>
        <p:spPr>
          <a:xfrm rot="5400000">
            <a:off x="6197276" y="448064"/>
            <a:ext cx="561196" cy="58298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ea typeface="+mn-lt"/>
                <a:cs typeface="+mn-lt"/>
              </a:rPr>
              <a:t>PF SIG Révision GI-PF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936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337</Words>
  <Application>Microsoft Office PowerPoint</Application>
  <PresentationFormat>Personnalisé</PresentationFormat>
  <Paragraphs>123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Thème Office</vt:lpstr>
      <vt:lpstr>Conseil Municipal  Enfants</vt:lpstr>
      <vt:lpstr>Un CME, c'est qui ?</vt:lpstr>
      <vt:lpstr>Un CME, c'est qui ?</vt:lpstr>
      <vt:lpstr>Un CME, à quoi ça sert ?</vt:lpstr>
      <vt:lpstr>Un CME, à quoi ça sert ?</vt:lpstr>
      <vt:lpstr>Un CME, comment ça fonctionne ?</vt:lpstr>
      <vt:lpstr>Un CME, comment ça fonctionne ?</vt:lpstr>
      <vt:lpstr>Qui peut être candidat au CME ?</vt:lpstr>
      <vt:lpstr>Qui peut être candidat au CME ? </vt:lpstr>
      <vt:lpstr>   Qui peut voter ?</vt:lpstr>
      <vt:lpstr>  Qui peut voter ? </vt:lpstr>
      <vt:lpstr>   Comment on vote ?</vt:lpstr>
      <vt:lpstr>  Qui peut voter ? </vt:lpstr>
      <vt:lpstr>   Comment être élu conseiller ?</vt:lpstr>
      <vt:lpstr> Comment être élu conseiller ? </vt:lpstr>
      <vt:lpstr>   Comment se déroule l'élection ?</vt:lpstr>
      <vt:lpstr>Comment se déroule l'élection ?</vt:lpstr>
      <vt:lpstr>   Vote blanc et vote nul ?</vt:lpstr>
      <vt:lpstr>Vote blanc et vote nul ?</vt:lpstr>
      <vt:lpstr> Quand les résultats seront-ils connus ?</vt:lpstr>
      <vt:lpstr> Quand les résultats seront-ils connus ? </vt:lpstr>
      <vt:lpstr>Merci pour votre attention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lastModifiedBy>Fabienne Esposito</cp:lastModifiedBy>
  <cp:revision>616</cp:revision>
  <dcterms:created xsi:type="dcterms:W3CDTF">2021-06-04T08:25:22Z</dcterms:created>
  <dcterms:modified xsi:type="dcterms:W3CDTF">2021-06-15T14:00:47Z</dcterms:modified>
</cp:coreProperties>
</file>